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7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August 31,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August 31,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26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e-iot.com.tw/NTV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e-iot.com.tw/NTV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各種不同封面顏色書籍的俯視圖">
            <a:extLst>
              <a:ext uri="{FF2B5EF4-FFF2-40B4-BE49-F238E27FC236}">
                <a16:creationId xmlns:a16="http://schemas.microsoft.com/office/drawing/2014/main" id="{DAFFAD29-BC38-43E4-9B63-E2CEB1A3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17" b="29393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080F8F-7A74-4236-B021-3220B636D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>
                <a:solidFill>
                  <a:schemeClr val="bg1"/>
                </a:solidFill>
              </a:rPr>
              <a:t>新北高工 彈性學習時間 選課說明</a:t>
            </a:r>
            <a:r>
              <a:rPr lang="en-US" altLang="zh-TW" sz="3600" dirty="0">
                <a:solidFill>
                  <a:schemeClr val="bg1"/>
                </a:solidFill>
              </a:rPr>
              <a:t>	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1F4C3A-2D18-4E22-A00B-4C1CD3B3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931" y="5970897"/>
            <a:ext cx="4867470" cy="429904"/>
          </a:xfrm>
        </p:spPr>
        <p:txBody>
          <a:bodyPr>
            <a:normAutofit/>
          </a:bodyPr>
          <a:lstStyle/>
          <a:p>
            <a:pPr algn="l"/>
            <a:r>
              <a:rPr lang="zh-TW" altLang="en-US" sz="1200" dirty="0">
                <a:solidFill>
                  <a:schemeClr val="bg1"/>
                </a:solidFill>
              </a:rPr>
              <a:t>新北高工 實研組 林健仁、石雯君</a:t>
            </a:r>
          </a:p>
        </p:txBody>
      </p:sp>
    </p:spTree>
    <p:extLst>
      <p:ext uri="{BB962C8B-B14F-4D97-AF65-F5344CB8AC3E}">
        <p14:creationId xmlns:p14="http://schemas.microsoft.com/office/powerpoint/2010/main" val="125699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課程說明（續）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於選課系統按下課程說明按鈕後，登入學號、身分證號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8876E57-818C-4A52-9544-2379DD21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78" y="2285805"/>
            <a:ext cx="8668591" cy="39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課程說明（續）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選課系統自動辨識學生身分，下拉選單選擇課程名稱，按下查看按鈕瀏覽課程規畫表。</a:t>
            </a:r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5EAD547-21BA-49F0-A95E-831F53EE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08" y="2032028"/>
            <a:ext cx="5727600" cy="47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填寫志願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彈性學習時間選課系統：</a:t>
            </a:r>
            <a:r>
              <a:rPr lang="en-US" altLang="zh-TW" dirty="0">
                <a:hlinkClick r:id="rId2"/>
              </a:rPr>
              <a:t>https://ee-iot.com.tw/NTVS/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273D32-6C79-48BA-9346-94DD2876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50" y="1973771"/>
            <a:ext cx="5799100" cy="43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填寫志願（續）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於選課系統按下填寫志願按鈕後，登入學號、身分證號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55B5D97-11DA-4685-AFDE-4814C02F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5" y="2112262"/>
            <a:ext cx="6962969" cy="40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填寫志願（續）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請根據自己的</a:t>
            </a:r>
            <a:r>
              <a:rPr lang="zh-TW" altLang="en-US"/>
              <a:t>興趣，來</a:t>
            </a:r>
            <a:r>
              <a:rPr lang="zh-TW" altLang="en-US" dirty="0"/>
              <a:t>填寫志願，填寫完成後即可按下送出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5A923A-1A45-4E8D-8C38-19F6C12FD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62"/>
          <a:stretch/>
        </p:blipFill>
        <p:spPr>
          <a:xfrm>
            <a:off x="1970842" y="2112262"/>
            <a:ext cx="7554111" cy="40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填寫志願（續）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送出後，系統會將填寫志願上傳至雲端資料庫，等待選課時間結束，公告選課結果。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4D4904-9D5D-4198-8CE5-07AFC631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9"/>
          <a:stretch/>
        </p:blipFill>
        <p:spPr>
          <a:xfrm>
            <a:off x="1912620" y="1973771"/>
            <a:ext cx="7548516" cy="40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73DE59-CBA3-488E-9900-D9F3A69A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2AB9E5-79A7-4EFC-8CB6-246F54B7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彈性學習時間之實施內容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彈性學習時間課程總表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課程說明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/>
              <a:t>填寫志願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8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D5E99-3A4E-4768-8C8F-273E02A5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彈性學習時間之實施內容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CCD1F5-937D-4D80-AA0B-BD504917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2062"/>
            <a:ext cx="10241280" cy="3959352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b="1" u="sng" dirty="0"/>
              <a:t>自主學習</a:t>
            </a:r>
            <a:r>
              <a:rPr lang="zh-TW" altLang="en-US" dirty="0"/>
              <a:t>：由學生填寫自主學習申請表暨計畫書，並邀請指導老師指導。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b="1" u="sng" dirty="0"/>
              <a:t>選手培訓</a:t>
            </a:r>
            <a:r>
              <a:rPr lang="zh-TW" altLang="en-US" dirty="0"/>
              <a:t>：由教師針對代表學校參加校外競賽之選手，規劃與競賽相關之培訓內容。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b="1" u="sng" dirty="0"/>
              <a:t>充實增廣教學</a:t>
            </a:r>
            <a:r>
              <a:rPr lang="zh-TW" altLang="en-US" dirty="0"/>
              <a:t>：</a:t>
            </a:r>
            <a:r>
              <a:rPr lang="zh-TW" altLang="en-US"/>
              <a:t>由教師規劃與</a:t>
            </a:r>
            <a:r>
              <a:rPr lang="zh-TW" altLang="en-US" dirty="0"/>
              <a:t>各領域課程綱要或各群科專業能力相關之課程。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b="1" u="sng" dirty="0"/>
              <a:t>補救教學</a:t>
            </a:r>
            <a:r>
              <a:rPr lang="zh-TW" altLang="en-US" dirty="0"/>
              <a:t>：由教師依學生學習落差情形，規劃補救教學活動或課程。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b="1" u="sng" dirty="0"/>
              <a:t>學校特色活動</a:t>
            </a:r>
            <a:r>
              <a:rPr lang="zh-TW" altLang="en-US" dirty="0"/>
              <a:t>：由學校辦理例行性、獨創性活動或服務學習。</a:t>
            </a:r>
          </a:p>
        </p:txBody>
      </p:sp>
    </p:spTree>
    <p:extLst>
      <p:ext uri="{BB962C8B-B14F-4D97-AF65-F5344CB8AC3E}">
        <p14:creationId xmlns:p14="http://schemas.microsoft.com/office/powerpoint/2010/main" val="15694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4CE6CD-3443-4978-B11A-F433B08E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彈性學習時間課程總表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C5202E6-9064-4A2B-B950-5800F25B0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2016" r="18057" b="79597"/>
          <a:stretch/>
        </p:blipFill>
        <p:spPr>
          <a:xfrm>
            <a:off x="627081" y="2752079"/>
            <a:ext cx="10937837" cy="2209120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9F14E6D-1BF1-4A06-A4BF-D42EE9BFAF3A}"/>
              </a:ext>
            </a:extLst>
          </p:cNvPr>
          <p:cNvSpPr txBox="1"/>
          <p:nvPr/>
        </p:nvSpPr>
        <p:spPr>
          <a:xfrm>
            <a:off x="1500326" y="2325950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星期一　第一節：服務群　高一、高二學生</a:t>
            </a:r>
          </a:p>
        </p:txBody>
      </p:sp>
    </p:spTree>
    <p:extLst>
      <p:ext uri="{BB962C8B-B14F-4D97-AF65-F5344CB8AC3E}">
        <p14:creationId xmlns:p14="http://schemas.microsoft.com/office/powerpoint/2010/main" val="84967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F9C50-E11F-4D2C-AC74-3245A611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613394"/>
          </a:xfrm>
        </p:spPr>
        <p:txBody>
          <a:bodyPr/>
          <a:lstStyle/>
          <a:p>
            <a:r>
              <a:rPr lang="zh-TW" altLang="en-US" dirty="0"/>
              <a:t>彈性學習時間課程總表（續）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712DD3A-DA2B-42DB-84B2-10B7AC1F4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20076" r="18863" b="55162"/>
          <a:stretch/>
        </p:blipFill>
        <p:spPr>
          <a:xfrm>
            <a:off x="1005321" y="3141718"/>
            <a:ext cx="10473197" cy="2920754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24A13EF-108E-46ED-9B90-2E82FF1E3CBE}"/>
              </a:ext>
            </a:extLst>
          </p:cNvPr>
          <p:cNvSpPr txBox="1"/>
          <p:nvPr/>
        </p:nvSpPr>
        <p:spPr>
          <a:xfrm>
            <a:off x="1285722" y="1610092"/>
            <a:ext cx="878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星期二　第７節：機械科、製圖科、汽車科、鑄造科、資處科、應英科　高二學生</a:t>
            </a:r>
          </a:p>
        </p:txBody>
      </p:sp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9FD44572-F4F9-4B0C-AC82-489A8D0D5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2016" r="18057" b="87710"/>
          <a:stretch/>
        </p:blipFill>
        <p:spPr>
          <a:xfrm>
            <a:off x="888960" y="1907278"/>
            <a:ext cx="1072392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1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80C50A-8500-4A95-B7A7-BAE278F1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彈性學習時間課程總表（續）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BA9C72-7225-4BF5-B459-1D113A78CED7}"/>
              </a:ext>
            </a:extLst>
          </p:cNvPr>
          <p:cNvSpPr txBox="1"/>
          <p:nvPr/>
        </p:nvSpPr>
        <p:spPr>
          <a:xfrm>
            <a:off x="1500326" y="2325950"/>
            <a:ext cx="601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星期四　第１節：模具科、電機科、資訊科　高二學生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DC1BAB-B1AA-4EFB-958D-C43834880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44790" r="19062" b="44336"/>
          <a:stretch/>
        </p:blipFill>
        <p:spPr>
          <a:xfrm>
            <a:off x="680593" y="3929722"/>
            <a:ext cx="10958724" cy="1365606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F9B676-7AC6-4DFF-9660-69288BB56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2016" r="18057" b="87710"/>
          <a:stretch/>
        </p:blipFill>
        <p:spPr>
          <a:xfrm>
            <a:off x="381000" y="2695282"/>
            <a:ext cx="11429999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80C50A-8500-4A95-B7A7-BAE278F1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666359"/>
            <a:ext cx="10241280" cy="53875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彈性學習時間課程總表（續）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E990488-F925-4D7D-B296-D91C8C4B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55405" r="19527" b="8738"/>
          <a:stretch/>
        </p:blipFill>
        <p:spPr>
          <a:xfrm>
            <a:off x="1766655" y="2760954"/>
            <a:ext cx="8524809" cy="3524436"/>
          </a:xfrm>
          <a:prstGeom prst="rect">
            <a:avLst/>
          </a:prstGeom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1F365D93-AEB6-4565-89B7-AEBC03ED0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2016" r="18057" b="87710"/>
          <a:stretch/>
        </p:blipFill>
        <p:spPr>
          <a:xfrm>
            <a:off x="1533677" y="1526514"/>
            <a:ext cx="8952663" cy="123444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6BA9C72-7225-4BF5-B459-1D113A78CED7}"/>
              </a:ext>
            </a:extLst>
          </p:cNvPr>
          <p:cNvSpPr txBox="1"/>
          <p:nvPr/>
        </p:nvSpPr>
        <p:spPr>
          <a:xfrm>
            <a:off x="1766655" y="1334278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星期五　３－４節：全校專業類科　高三學生</a:t>
            </a:r>
          </a:p>
        </p:txBody>
      </p:sp>
    </p:spTree>
    <p:extLst>
      <p:ext uri="{BB962C8B-B14F-4D97-AF65-F5344CB8AC3E}">
        <p14:creationId xmlns:p14="http://schemas.microsoft.com/office/powerpoint/2010/main" val="258463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80C50A-8500-4A95-B7A7-BAE278F1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彈性學習時間課程總表（續）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BA9C72-7225-4BF5-B459-1D113A78CED7}"/>
              </a:ext>
            </a:extLst>
          </p:cNvPr>
          <p:cNvSpPr txBox="1"/>
          <p:nvPr/>
        </p:nvSpPr>
        <p:spPr>
          <a:xfrm>
            <a:off x="1500326" y="2325950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星期五　第１節：服務群　高三學生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3B36F8-9F12-43EA-BD42-A12A918DE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t="91020" r="19478" b="3595"/>
          <a:stretch/>
        </p:blipFill>
        <p:spPr>
          <a:xfrm>
            <a:off x="180392" y="4162719"/>
            <a:ext cx="11831216" cy="736340"/>
          </a:xfrm>
          <a:prstGeom prst="rect">
            <a:avLst/>
          </a:prstGeom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DB9EEF7E-0F7E-4D7C-80DB-3F7ACF7F3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t="2016" r="19588" b="87710"/>
          <a:stretch/>
        </p:blipFill>
        <p:spPr>
          <a:xfrm>
            <a:off x="238125" y="2947329"/>
            <a:ext cx="1175385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1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81B26-7D8F-4551-BE23-5FCFF057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25" y="111947"/>
            <a:ext cx="10241280" cy="1234440"/>
          </a:xfrm>
        </p:spPr>
        <p:txBody>
          <a:bodyPr/>
          <a:lstStyle/>
          <a:p>
            <a:r>
              <a:rPr lang="zh-TW" altLang="en-US" dirty="0"/>
              <a:t>課程說明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2ECE0-DA98-4207-8FB0-27E868EE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78" y="1484878"/>
            <a:ext cx="10241280" cy="48889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zh-TW" altLang="en-US" dirty="0"/>
              <a:t>彈性學習時間選課系統：</a:t>
            </a:r>
            <a:r>
              <a:rPr lang="en-US" altLang="zh-TW" dirty="0">
                <a:hlinkClick r:id="rId2"/>
              </a:rPr>
              <a:t>https://ee-iot.com.tw/NTVS/</a:t>
            </a:r>
            <a:endParaRPr lang="en-US" altLang="zh-TW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273D32-6C79-48BA-9346-94DD2876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50" y="1973771"/>
            <a:ext cx="5799100" cy="43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76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5E8E2"/>
      </a:lt2>
      <a:accent1>
        <a:srgbClr val="AB96C6"/>
      </a:accent1>
      <a:accent2>
        <a:srgbClr val="B17FBA"/>
      </a:accent2>
      <a:accent3>
        <a:srgbClr val="C696BA"/>
      </a:accent3>
      <a:accent4>
        <a:srgbClr val="BA7F92"/>
      </a:accent4>
      <a:accent5>
        <a:srgbClr val="C49792"/>
      </a:accent5>
      <a:accent6>
        <a:srgbClr val="BA9D7F"/>
      </a:accent6>
      <a:hlink>
        <a:srgbClr val="738B5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414</Words>
  <Application>Microsoft Office PowerPoint</Application>
  <PresentationFormat>寬螢幕</PresentationFormat>
  <Paragraphs>37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Wingdings</vt:lpstr>
      <vt:lpstr>GradientRiseVTI</vt:lpstr>
      <vt:lpstr>新北高工 彈性學習時間 選課說明 </vt:lpstr>
      <vt:lpstr>目錄 </vt:lpstr>
      <vt:lpstr>彈性學習時間之實施內容</vt:lpstr>
      <vt:lpstr>彈性學習時間課程總表</vt:lpstr>
      <vt:lpstr>彈性學習時間課程總表（續）</vt:lpstr>
      <vt:lpstr>彈性學習時間課程總表（續）</vt:lpstr>
      <vt:lpstr>彈性學習時間課程總表（續）</vt:lpstr>
      <vt:lpstr>彈性學習時間課程總表（續）</vt:lpstr>
      <vt:lpstr>課程說明</vt:lpstr>
      <vt:lpstr>課程說明（續）</vt:lpstr>
      <vt:lpstr>課程說明（續）</vt:lpstr>
      <vt:lpstr>填寫志願</vt:lpstr>
      <vt:lpstr>填寫志願（續）</vt:lpstr>
      <vt:lpstr>填寫志願（續）</vt:lpstr>
      <vt:lpstr>填寫志願（續）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新北高工 彈性學習時間 選課說明 </dc:title>
  <dc:creator>林健仁</dc:creator>
  <cp:lastModifiedBy>林健仁</cp:lastModifiedBy>
  <cp:revision>43</cp:revision>
  <dcterms:created xsi:type="dcterms:W3CDTF">2021-08-31T06:17:41Z</dcterms:created>
  <dcterms:modified xsi:type="dcterms:W3CDTF">2021-08-31T11:21:24Z</dcterms:modified>
</cp:coreProperties>
</file>