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sldIdLst>
    <p:sldId id="256" r:id="rId2"/>
  </p:sldIdLst>
  <p:sldSz cx="21383625" cy="30275213"/>
  <p:notesSz cx="6662738" cy="9926638"/>
  <p:defaultTextStyle>
    <a:defPPr>
      <a:defRPr lang="zh-TW"/>
    </a:defPPr>
    <a:lvl1pPr marL="0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1pPr>
    <a:lvl2pPr marL="1408804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2pPr>
    <a:lvl3pPr marL="2817608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3pPr>
    <a:lvl4pPr marL="4226411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4pPr>
    <a:lvl5pPr marL="5635215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5pPr>
    <a:lvl6pPr marL="704401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6pPr>
    <a:lvl7pPr marL="845282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7pPr>
    <a:lvl8pPr marL="9861629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8pPr>
    <a:lvl9pPr marL="11270433" algn="l" defTabSz="2817608" rtl="0" eaLnBrk="1" latinLnBrk="0" hangingPunct="1">
      <a:defRPr sz="55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>
      <p:cViewPr varScale="1">
        <p:scale>
          <a:sx n="20" d="100"/>
          <a:sy n="20" d="100"/>
        </p:scale>
        <p:origin x="2414" y="48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9798" y="-37381"/>
            <a:ext cx="21443969" cy="30349974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945" y="10615016"/>
            <a:ext cx="13626025" cy="7267737"/>
          </a:xfrm>
        </p:spPr>
        <p:txBody>
          <a:bodyPr anchor="b">
            <a:noAutofit/>
          </a:bodyPr>
          <a:lstStyle>
            <a:lvl1pPr algn="r">
              <a:defRPr sz="12628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945" y="17882747"/>
            <a:ext cx="13626025" cy="484235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38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07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76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45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1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484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553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30" name="圖片 2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48" y="615289"/>
            <a:ext cx="2280957" cy="2280957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2455148" y="519982"/>
            <a:ext cx="178564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新北市立新北高級工業職業學校</a:t>
            </a:r>
            <a:endParaRPr lang="en-US" altLang="zh-TW" sz="8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109</a:t>
            </a:r>
            <a:r>
              <a:rPr lang="zh-TW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學年度校內學生專題製作競賽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5259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15025476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5" y="19734954"/>
            <a:ext cx="14844394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2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74908" y="16034650"/>
            <a:ext cx="12674437" cy="1681956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74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734954"/>
            <a:ext cx="14844396" cy="6935143"/>
          </a:xfrm>
        </p:spPr>
        <p:txBody>
          <a:bodyPr anchor="ctr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2824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8528922"/>
            <a:ext cx="14844396" cy="11457875"/>
          </a:xfrm>
        </p:spPr>
        <p:txBody>
          <a:bodyPr anchor="b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914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101" y="2691130"/>
            <a:ext cx="14200051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128841" y="3489190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79776" y="12742942"/>
            <a:ext cx="1069460" cy="2581542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/>
          <a:p>
            <a:pPr lvl="0"/>
            <a:r>
              <a:rPr lang="en-US" sz="1870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7157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7" y="2691130"/>
            <a:ext cx="14829780" cy="13343520"/>
          </a:xfrm>
        </p:spPr>
        <p:txBody>
          <a:bodyPr anchor="ctr">
            <a:normAutofit/>
          </a:bodyPr>
          <a:lstStyle>
            <a:lvl1pPr algn="l">
              <a:defRPr sz="10289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25568" y="17716606"/>
            <a:ext cx="14844398" cy="227019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612">
                <a:solidFill>
                  <a:schemeClr val="accent1"/>
                </a:solidFill>
              </a:defRPr>
            </a:lvl1pPr>
            <a:lvl2pPr marL="1069162" indent="0">
              <a:buFontTx/>
              <a:buNone/>
              <a:defRPr/>
            </a:lvl2pPr>
            <a:lvl3pPr marL="2138324" indent="0">
              <a:buFontTx/>
              <a:buNone/>
              <a:defRPr/>
            </a:lvl3pPr>
            <a:lvl4pPr marL="3207487" indent="0">
              <a:buFontTx/>
              <a:buNone/>
              <a:defRPr/>
            </a:lvl4pPr>
            <a:lvl5pPr marL="4276649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6683300"/>
          </a:xfrm>
        </p:spPr>
        <p:txBody>
          <a:bodyPr anchor="t">
            <a:normAutofit/>
          </a:bodyPr>
          <a:lstStyle>
            <a:lvl1pPr marL="0" indent="0" algn="l">
              <a:buNone/>
              <a:defRPr sz="42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66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42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78193" y="2691132"/>
            <a:ext cx="2288993" cy="23182968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5573" y="2691132"/>
            <a:ext cx="12148785" cy="2318296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311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812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2" y="11923209"/>
            <a:ext cx="14844396" cy="8063594"/>
          </a:xfrm>
        </p:spPr>
        <p:txBody>
          <a:bodyPr anchor="b"/>
          <a:lstStyle>
            <a:lvl1pPr algn="l">
              <a:defRPr sz="9354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2" y="19986797"/>
            <a:ext cx="14844396" cy="3798308"/>
          </a:xfrm>
        </p:spPr>
        <p:txBody>
          <a:bodyPr anchor="t"/>
          <a:lstStyle>
            <a:lvl1pPr marL="0" indent="0" algn="l">
              <a:buNone/>
              <a:defRPr sz="46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2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990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5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5576" y="9538100"/>
            <a:ext cx="7221672" cy="17131992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48295" y="9538107"/>
            <a:ext cx="7221674" cy="17131996"/>
          </a:xfrm>
        </p:spPr>
        <p:txBody>
          <a:bodyPr>
            <a:normAutofit/>
          </a:bodyPr>
          <a:lstStyle>
            <a:lvl1pPr>
              <a:defRPr sz="4209"/>
            </a:lvl1pPr>
            <a:lvl2pPr>
              <a:defRPr sz="3742"/>
            </a:lvl2pPr>
            <a:lvl3pPr>
              <a:defRPr sz="3274"/>
            </a:lvl3pPr>
            <a:lvl4pPr>
              <a:defRPr sz="2806"/>
            </a:lvl4pPr>
            <a:lvl5pPr>
              <a:defRPr sz="2806"/>
            </a:lvl5pPr>
            <a:lvl6pPr>
              <a:defRPr sz="2806"/>
            </a:lvl6pPr>
            <a:lvl7pPr>
              <a:defRPr sz="2806"/>
            </a:lvl7pPr>
            <a:lvl8pPr>
              <a:defRPr sz="2806"/>
            </a:lvl8pPr>
            <a:lvl9pPr>
              <a:defRPr sz="2806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52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5573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42299" y="9539840"/>
            <a:ext cx="7227665" cy="2543957"/>
          </a:xfrm>
        </p:spPr>
        <p:txBody>
          <a:bodyPr anchor="b">
            <a:noAutofit/>
          </a:bodyPr>
          <a:lstStyle>
            <a:lvl1pPr marL="0" indent="0">
              <a:buNone/>
              <a:defRPr sz="5612" b="0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42299" y="12083803"/>
            <a:ext cx="7227665" cy="1458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5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691130"/>
            <a:ext cx="14844394" cy="583078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27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320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6615712"/>
            <a:ext cx="6524957" cy="5643895"/>
          </a:xfrm>
        </p:spPr>
        <p:txBody>
          <a:bodyPr anchor="b">
            <a:normAutofit/>
          </a:bodyPr>
          <a:lstStyle>
            <a:lvl1pPr>
              <a:defRPr sz="4677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1576" y="2273182"/>
            <a:ext cx="7918389" cy="243969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12259605"/>
            <a:ext cx="6524957" cy="11409266"/>
          </a:xfrm>
        </p:spPr>
        <p:txBody>
          <a:bodyPr>
            <a:normAutofit/>
          </a:bodyPr>
          <a:lstStyle>
            <a:lvl1pPr marL="0" indent="0">
              <a:buNone/>
              <a:defRPr sz="3274"/>
            </a:lvl1pPr>
            <a:lvl2pPr marL="801872" indent="0">
              <a:buNone/>
              <a:defRPr sz="2455"/>
            </a:lvl2pPr>
            <a:lvl3pPr marL="1603743" indent="0">
              <a:buNone/>
              <a:defRPr sz="2105"/>
            </a:lvl3pPr>
            <a:lvl4pPr marL="2405615" indent="0">
              <a:buNone/>
              <a:defRPr sz="1754"/>
            </a:lvl4pPr>
            <a:lvl5pPr marL="3207487" indent="0">
              <a:buNone/>
              <a:defRPr sz="1754"/>
            </a:lvl5pPr>
            <a:lvl6pPr marL="4009358" indent="0">
              <a:buNone/>
              <a:defRPr sz="1754"/>
            </a:lvl6pPr>
            <a:lvl7pPr marL="4811230" indent="0">
              <a:buNone/>
              <a:defRPr sz="1754"/>
            </a:lvl7pPr>
            <a:lvl8pPr marL="5613102" indent="0">
              <a:buNone/>
              <a:defRPr sz="1754"/>
            </a:lvl8pPr>
            <a:lvl9pPr marL="6414973" indent="0">
              <a:buNone/>
              <a:defRPr sz="1754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451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5573" y="21192649"/>
            <a:ext cx="14844394" cy="2501912"/>
          </a:xfrm>
        </p:spPr>
        <p:txBody>
          <a:bodyPr anchor="b">
            <a:normAutofit/>
          </a:bodyPr>
          <a:lstStyle>
            <a:lvl1pPr algn="l">
              <a:defRPr sz="5612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25573" y="2691130"/>
            <a:ext cx="14844394" cy="16977243"/>
          </a:xfrm>
        </p:spPr>
        <p:txBody>
          <a:bodyPr anchor="t">
            <a:normAutofit/>
          </a:bodyPr>
          <a:lstStyle>
            <a:lvl1pPr marL="0" indent="0" algn="ctr">
              <a:buNone/>
              <a:defRPr sz="3742"/>
            </a:lvl1pPr>
            <a:lvl2pPr marL="1069162" indent="0">
              <a:buNone/>
              <a:defRPr sz="3742"/>
            </a:lvl2pPr>
            <a:lvl3pPr marL="2138324" indent="0">
              <a:buNone/>
              <a:defRPr sz="3742"/>
            </a:lvl3pPr>
            <a:lvl4pPr marL="3207487" indent="0">
              <a:buNone/>
              <a:defRPr sz="3742"/>
            </a:lvl4pPr>
            <a:lvl5pPr marL="4276649" indent="0">
              <a:buNone/>
              <a:defRPr sz="3742"/>
            </a:lvl5pPr>
            <a:lvl6pPr marL="5345811" indent="0">
              <a:buNone/>
              <a:defRPr sz="3742"/>
            </a:lvl6pPr>
            <a:lvl7pPr marL="6414973" indent="0">
              <a:buNone/>
              <a:defRPr sz="3742"/>
            </a:lvl7pPr>
            <a:lvl8pPr marL="7484135" indent="0">
              <a:buNone/>
              <a:defRPr sz="3742"/>
            </a:lvl8pPr>
            <a:lvl9pPr marL="8553298" indent="0">
              <a:buNone/>
              <a:defRPr sz="374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25573" y="23694561"/>
            <a:ext cx="14844394" cy="2975535"/>
          </a:xfrm>
        </p:spPr>
        <p:txBody>
          <a:bodyPr>
            <a:normAutofit/>
          </a:bodyPr>
          <a:lstStyle>
            <a:lvl1pPr marL="0" indent="0">
              <a:buNone/>
              <a:defRPr sz="2806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83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9799" y="-37381"/>
            <a:ext cx="21443971" cy="30349974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5574" y="2691130"/>
            <a:ext cx="14844391" cy="58307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5573" y="9538107"/>
            <a:ext cx="14844394" cy="1713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40421" y="26670103"/>
            <a:ext cx="159987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A9EB1-1CAA-482B-B189-E2A23E37CBD4}" type="datetimeFigureOut">
              <a:rPr lang="zh-TW" altLang="en-US" smtClean="0"/>
              <a:pPr/>
              <a:t>2020/9/23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5574" y="26670103"/>
            <a:ext cx="1081101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71144" y="26670103"/>
            <a:ext cx="1198825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accent1"/>
                </a:solidFill>
              </a:defRPr>
            </a:lvl1pPr>
          </a:lstStyle>
          <a:p>
            <a:fld id="{A971AF8B-ADEF-43CB-BA5E-5E10A4506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6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</p:sldLayoutIdLst>
  <p:timing>
    <p:tnLst>
      <p:par>
        <p:cTn id="1" dur="indefinite" restart="never" nodeType="tmRoot"/>
      </p:par>
    </p:tnLst>
  </p:timing>
  <p:txStyles>
    <p:titleStyle>
      <a:lvl1pPr algn="l" defTabSz="1069162" rtl="0" eaLnBrk="1" latinLnBrk="0" hangingPunct="1">
        <a:spcBef>
          <a:spcPct val="0"/>
        </a:spcBef>
        <a:buNone/>
        <a:defRPr sz="841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801872" indent="-801872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737389" indent="-668226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4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672906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7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742068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811230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880392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949554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018717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087879" indent="-534581" algn="l" defTabSz="1069162" rtl="0" eaLnBrk="1" latinLnBrk="0" hangingPunct="1">
        <a:spcBef>
          <a:spcPts val="233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1069162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2554907" y="3367843"/>
            <a:ext cx="15795425" cy="163121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buNone/>
            </a:pPr>
            <a:r>
              <a:rPr lang="zh-TW" altLang="en-US" sz="10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作品名稱</a:t>
            </a:r>
            <a:endParaRPr lang="zh-TW" altLang="zh-TW" sz="10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34828" y="10523712"/>
            <a:ext cx="16418012" cy="649408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41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挑選作品說明書中的一個章節，把內容濃縮成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200-300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個字，簡單介紹你們作品的設計動機、過程和結果。</a:t>
            </a:r>
            <a:endParaRPr lang="en-US" altLang="zh-TW" sz="8000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685800" indent="-685800" defTabSz="296863"/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字體大小</a:t>
            </a:r>
            <a:r>
              <a:rPr lang="en-US" altLang="zh-TW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48</a:t>
            </a:r>
            <a:r>
              <a:rPr lang="zh-TW" altLang="en-US" sz="8000" b="1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號字</a:t>
            </a:r>
            <a:endParaRPr lang="en-US" altLang="zh-TW" sz="80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189145" y="5377752"/>
            <a:ext cx="12285254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參賽組員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en-US" altLang="zh-TW" sz="5600" b="1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指導</a:t>
            </a:r>
            <a:r>
              <a:rPr lang="zh-TW" altLang="zh-TW" sz="5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???</a:t>
            </a:r>
            <a:endParaRPr lang="zh-TW" altLang="zh-TW" sz="5600" b="1" dirty="0">
              <a:latin typeface="Arial" panose="020B0604020202020204" pitchFamily="34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860500" y="21757620"/>
            <a:ext cx="1648983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9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作品流程圖、製作中的照片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551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429</TotalTime>
  <Words>48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標楷體</vt:lpstr>
      <vt:lpstr>Arial</vt:lpstr>
      <vt:lpstr>Times New Roman</vt:lpstr>
      <vt:lpstr>Trebuchet MS</vt:lpstr>
      <vt:lpstr>Wingdings 3</vt:lpstr>
      <vt:lpstr>多面向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張仁馨</dc:creator>
  <cp:lastModifiedBy>wei</cp:lastModifiedBy>
  <cp:revision>33</cp:revision>
  <dcterms:created xsi:type="dcterms:W3CDTF">2017-01-04T08:39:32Z</dcterms:created>
  <dcterms:modified xsi:type="dcterms:W3CDTF">2020-09-23T08:31:04Z</dcterms:modified>
  <cp:contentStatus/>
</cp:coreProperties>
</file>