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</p:sldIdLst>
  <p:sldSz cx="21383625" cy="30275213"/>
  <p:notesSz cx="6662738" cy="9926638"/>
  <p:defaultTextStyle>
    <a:defPPr>
      <a:defRPr lang="zh-TW"/>
    </a:defPPr>
    <a:lvl1pPr marL="0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1pPr>
    <a:lvl2pPr marL="1408804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2pPr>
    <a:lvl3pPr marL="2817608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3pPr>
    <a:lvl4pPr marL="4226411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4pPr>
    <a:lvl5pPr marL="5635215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5pPr>
    <a:lvl6pPr marL="7044019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6pPr>
    <a:lvl7pPr marL="8452823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7pPr>
    <a:lvl8pPr marL="9861629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8pPr>
    <a:lvl9pPr marL="11270433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67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>
      <p:cViewPr varScale="1">
        <p:scale>
          <a:sx n="20" d="100"/>
          <a:sy n="20" d="100"/>
        </p:scale>
        <p:origin x="1709" y="48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9798" y="-37381"/>
            <a:ext cx="21447505" cy="30349974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945" y="10615016"/>
            <a:ext cx="13626025" cy="7267737"/>
          </a:xfrm>
        </p:spPr>
        <p:txBody>
          <a:bodyPr anchor="b">
            <a:noAutofit/>
          </a:bodyPr>
          <a:lstStyle>
            <a:lvl1pPr algn="r">
              <a:defRPr sz="12628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945" y="17882747"/>
            <a:ext cx="13626025" cy="484235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38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07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76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45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14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84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553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41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5" y="2691130"/>
            <a:ext cx="14844394" cy="15025476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5" y="19734954"/>
            <a:ext cx="14844394" cy="6935143"/>
          </a:xfrm>
        </p:spPr>
        <p:txBody>
          <a:bodyPr anchor="ctr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76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101" y="2691130"/>
            <a:ext cx="14200051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74908" y="16034650"/>
            <a:ext cx="12674437" cy="1681956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74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734954"/>
            <a:ext cx="14844396" cy="6935143"/>
          </a:xfrm>
        </p:spPr>
        <p:txBody>
          <a:bodyPr anchor="ctr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28841" y="3489190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79776" y="12742942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4372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2" y="8528922"/>
            <a:ext cx="14844396" cy="11457875"/>
          </a:xfrm>
        </p:spPr>
        <p:txBody>
          <a:bodyPr anchor="b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989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101" y="2691130"/>
            <a:ext cx="14200051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5568" y="17716606"/>
            <a:ext cx="14844398" cy="227019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61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28841" y="3489190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79776" y="12742942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8478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7" y="2691130"/>
            <a:ext cx="14829780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5568" y="17716606"/>
            <a:ext cx="14844398" cy="227019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612">
                <a:solidFill>
                  <a:schemeClr val="accent1"/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812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024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78193" y="2691132"/>
            <a:ext cx="2288993" cy="23182968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5573" y="2691132"/>
            <a:ext cx="12148785" cy="2318296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917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841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51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2" y="11923209"/>
            <a:ext cx="14844396" cy="8063594"/>
          </a:xfrm>
        </p:spPr>
        <p:txBody>
          <a:bodyPr anchor="b"/>
          <a:lstStyle>
            <a:lvl1pPr algn="l">
              <a:defRPr sz="9354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3798308"/>
          </a:xfrm>
        </p:spPr>
        <p:txBody>
          <a:bodyPr anchor="t"/>
          <a:lstStyle>
            <a:lvl1pPr marL="0" indent="0" algn="l">
              <a:buNone/>
              <a:defRPr sz="46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10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5" y="2691130"/>
            <a:ext cx="14844394" cy="583078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5576" y="9538100"/>
            <a:ext cx="7221672" cy="17131992"/>
          </a:xfrm>
        </p:spPr>
        <p:txBody>
          <a:bodyPr>
            <a:normAutofit/>
          </a:bodyPr>
          <a:lstStyle>
            <a:lvl1pPr>
              <a:defRPr sz="4209"/>
            </a:lvl1pPr>
            <a:lvl2pPr>
              <a:defRPr sz="3742"/>
            </a:lvl2pPr>
            <a:lvl3pPr>
              <a:defRPr sz="3274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48295" y="9538107"/>
            <a:ext cx="7221674" cy="17131996"/>
          </a:xfrm>
        </p:spPr>
        <p:txBody>
          <a:bodyPr>
            <a:normAutofit/>
          </a:bodyPr>
          <a:lstStyle>
            <a:lvl1pPr>
              <a:defRPr sz="4209"/>
            </a:lvl1pPr>
            <a:lvl2pPr>
              <a:defRPr sz="3742"/>
            </a:lvl2pPr>
            <a:lvl3pPr>
              <a:defRPr sz="3274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19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4" y="2691130"/>
            <a:ext cx="14844391" cy="5830782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3" y="9539840"/>
            <a:ext cx="7227665" cy="2543957"/>
          </a:xfrm>
        </p:spPr>
        <p:txBody>
          <a:bodyPr anchor="b">
            <a:noAutofit/>
          </a:bodyPr>
          <a:lstStyle>
            <a:lvl1pPr marL="0" indent="0">
              <a:buNone/>
              <a:defRPr sz="5612" b="0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5573" y="12083803"/>
            <a:ext cx="7227665" cy="1458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42299" y="9539840"/>
            <a:ext cx="7227665" cy="2543957"/>
          </a:xfrm>
        </p:spPr>
        <p:txBody>
          <a:bodyPr anchor="b">
            <a:noAutofit/>
          </a:bodyPr>
          <a:lstStyle>
            <a:lvl1pPr marL="0" indent="0">
              <a:buNone/>
              <a:defRPr sz="5612" b="0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42299" y="12083803"/>
            <a:ext cx="7227665" cy="1458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99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2691130"/>
            <a:ext cx="14844394" cy="583078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034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621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6615712"/>
            <a:ext cx="6524957" cy="5643895"/>
          </a:xfrm>
        </p:spPr>
        <p:txBody>
          <a:bodyPr anchor="b">
            <a:normAutofit/>
          </a:bodyPr>
          <a:lstStyle>
            <a:lvl1pPr>
              <a:defRPr sz="467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1576" y="2273182"/>
            <a:ext cx="7918389" cy="243969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5573" y="12259605"/>
            <a:ext cx="6524957" cy="11409266"/>
          </a:xfrm>
        </p:spPr>
        <p:txBody>
          <a:bodyPr>
            <a:normAutofit/>
          </a:bodyPr>
          <a:lstStyle>
            <a:lvl1pPr marL="0" indent="0">
              <a:buNone/>
              <a:defRPr sz="3274"/>
            </a:lvl1pPr>
            <a:lvl2pPr marL="801872" indent="0">
              <a:buNone/>
              <a:defRPr sz="2455"/>
            </a:lvl2pPr>
            <a:lvl3pPr marL="1603743" indent="0">
              <a:buNone/>
              <a:defRPr sz="2105"/>
            </a:lvl3pPr>
            <a:lvl4pPr marL="2405615" indent="0">
              <a:buNone/>
              <a:defRPr sz="1754"/>
            </a:lvl4pPr>
            <a:lvl5pPr marL="3207487" indent="0">
              <a:buNone/>
              <a:defRPr sz="1754"/>
            </a:lvl5pPr>
            <a:lvl6pPr marL="4009358" indent="0">
              <a:buNone/>
              <a:defRPr sz="1754"/>
            </a:lvl6pPr>
            <a:lvl7pPr marL="4811230" indent="0">
              <a:buNone/>
              <a:defRPr sz="1754"/>
            </a:lvl7pPr>
            <a:lvl8pPr marL="5613102" indent="0">
              <a:buNone/>
              <a:defRPr sz="1754"/>
            </a:lvl8pPr>
            <a:lvl9pPr marL="6414973" indent="0">
              <a:buNone/>
              <a:defRPr sz="1754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56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21192649"/>
            <a:ext cx="14844394" cy="2501912"/>
          </a:xfrm>
        </p:spPr>
        <p:txBody>
          <a:bodyPr anchor="b">
            <a:normAutofit/>
          </a:bodyPr>
          <a:lstStyle>
            <a:lvl1pPr algn="l">
              <a:defRPr sz="5612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25573" y="2691130"/>
            <a:ext cx="14844394" cy="16977243"/>
          </a:xfrm>
        </p:spPr>
        <p:txBody>
          <a:bodyPr anchor="t">
            <a:normAutofit/>
          </a:bodyPr>
          <a:lstStyle>
            <a:lvl1pPr marL="0" indent="0" algn="ctr">
              <a:buNone/>
              <a:defRPr sz="3742"/>
            </a:lvl1pPr>
            <a:lvl2pPr marL="1069162" indent="0">
              <a:buNone/>
              <a:defRPr sz="3742"/>
            </a:lvl2pPr>
            <a:lvl3pPr marL="2138324" indent="0">
              <a:buNone/>
              <a:defRPr sz="3742"/>
            </a:lvl3pPr>
            <a:lvl4pPr marL="3207487" indent="0">
              <a:buNone/>
              <a:defRPr sz="3742"/>
            </a:lvl4pPr>
            <a:lvl5pPr marL="4276649" indent="0">
              <a:buNone/>
              <a:defRPr sz="3742"/>
            </a:lvl5pPr>
            <a:lvl6pPr marL="5345811" indent="0">
              <a:buNone/>
              <a:defRPr sz="3742"/>
            </a:lvl6pPr>
            <a:lvl7pPr marL="6414973" indent="0">
              <a:buNone/>
              <a:defRPr sz="3742"/>
            </a:lvl7pPr>
            <a:lvl8pPr marL="7484135" indent="0">
              <a:buNone/>
              <a:defRPr sz="3742"/>
            </a:lvl8pPr>
            <a:lvl9pPr marL="8553298" indent="0">
              <a:buNone/>
              <a:defRPr sz="374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5573" y="23694561"/>
            <a:ext cx="14844394" cy="2975535"/>
          </a:xfrm>
        </p:spPr>
        <p:txBody>
          <a:bodyPr>
            <a:normAutofit/>
          </a:bodyPr>
          <a:lstStyle>
            <a:lvl1pPr marL="0" indent="0">
              <a:buNone/>
              <a:defRPr sz="2806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40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9799" y="-37381"/>
            <a:ext cx="21447507" cy="30349974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5574" y="2691130"/>
            <a:ext cx="14844391" cy="58307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3" y="9538107"/>
            <a:ext cx="14844394" cy="1713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640421" y="26670103"/>
            <a:ext cx="159987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A9EB1-1CAA-482B-B189-E2A23E37CBD4}" type="datetimeFigureOut">
              <a:rPr lang="zh-TW" altLang="en-US" smtClean="0"/>
              <a:pPr/>
              <a:t>2018/9/10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5574" y="26670103"/>
            <a:ext cx="10811015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71144" y="26670103"/>
            <a:ext cx="1198825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accent1"/>
                </a:solidFill>
              </a:defRPr>
            </a:lvl1pPr>
          </a:lstStyle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05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1069162" rtl="0" eaLnBrk="1" latinLnBrk="0" hangingPunct="1">
        <a:spcBef>
          <a:spcPct val="0"/>
        </a:spcBef>
        <a:buNone/>
        <a:defRPr sz="841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801872" indent="-801872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737389" indent="-668226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672906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7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742068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811230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880392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949554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018717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087879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394668" y="591990"/>
            <a:ext cx="204502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北市立新北高工</a:t>
            </a:r>
            <a:endParaRPr lang="en-US" altLang="zh-TW" sz="8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107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學年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度專題製作競賽暨作品展</a:t>
            </a:r>
            <a:endParaRPr lang="zh-TW" altLang="en-US" sz="8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2554907" y="3367843"/>
            <a:ext cx="15795425" cy="16312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None/>
            </a:pPr>
            <a:r>
              <a:rPr lang="zh-TW" altLang="en-US" sz="10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作品名稱</a:t>
            </a:r>
            <a:endParaRPr lang="zh-TW" altLang="zh-TW" sz="10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834828" y="10523712"/>
            <a:ext cx="16418012" cy="649408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挑選作品說明書中的一個章節，把內容濃縮成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200-300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個字，簡單介紹你們作品的設計動機、過程和結果。</a:t>
            </a:r>
            <a:endParaRPr lang="en-US" altLang="zh-TW" sz="8000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字體大小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48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號字</a:t>
            </a:r>
            <a:endParaRPr lang="en-US" altLang="zh-TW" sz="80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0" name="圖片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207687" y="18099273"/>
            <a:ext cx="2968253" cy="213836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矩形 1"/>
          <p:cNvSpPr/>
          <p:nvPr/>
        </p:nvSpPr>
        <p:spPr>
          <a:xfrm>
            <a:off x="4189145" y="5377752"/>
            <a:ext cx="12285254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參賽組員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???</a:t>
            </a:r>
            <a:endParaRPr lang="en-US" altLang="zh-TW" sz="56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buNone/>
            </a:pP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指導</a:t>
            </a: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???</a:t>
            </a:r>
            <a:endParaRPr lang="zh-TW" altLang="zh-TW" sz="5600" b="1" dirty="0">
              <a:latin typeface="Arial" panose="020B0604020202020204" pitchFamily="34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860500" y="21757620"/>
            <a:ext cx="1648983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9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作品流程圖、製作中的照片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551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268</TotalTime>
  <Words>63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標楷體</vt:lpstr>
      <vt:lpstr>Arial</vt:lpstr>
      <vt:lpstr>Times New Roman</vt:lpstr>
      <vt:lpstr>Trebuchet MS</vt:lpstr>
      <vt:lpstr>Wingdings 3</vt:lpstr>
      <vt:lpstr>多面向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張仁馨</dc:creator>
  <cp:lastModifiedBy>wei</cp:lastModifiedBy>
  <cp:revision>24</cp:revision>
  <dcterms:created xsi:type="dcterms:W3CDTF">2017-01-04T08:39:32Z</dcterms:created>
  <dcterms:modified xsi:type="dcterms:W3CDTF">2018-09-10T02:55:37Z</dcterms:modified>
  <cp:contentStatus/>
</cp:coreProperties>
</file>