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258213" cy="30551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0" d="100"/>
          <a:sy n="20" d="100"/>
        </p:scale>
        <p:origin x="17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4366" y="4999971"/>
            <a:ext cx="18069481" cy="10636427"/>
          </a:xfrm>
        </p:spPr>
        <p:txBody>
          <a:bodyPr anchor="b"/>
          <a:lstStyle>
            <a:lvl1pPr algn="ctr">
              <a:defRPr sz="1394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7277" y="16046579"/>
            <a:ext cx="15943660" cy="7376190"/>
          </a:xfrm>
        </p:spPr>
        <p:txBody>
          <a:bodyPr/>
          <a:lstStyle>
            <a:lvl1pPr marL="0" indent="0" algn="ctr">
              <a:buNone/>
              <a:defRPr sz="5580"/>
            </a:lvl1pPr>
            <a:lvl2pPr marL="1062899" indent="0" algn="ctr">
              <a:buNone/>
              <a:defRPr sz="4650"/>
            </a:lvl2pPr>
            <a:lvl3pPr marL="2125797" indent="0" algn="ctr">
              <a:buNone/>
              <a:defRPr sz="4185"/>
            </a:lvl3pPr>
            <a:lvl4pPr marL="3188696" indent="0" algn="ctr">
              <a:buNone/>
              <a:defRPr sz="3720"/>
            </a:lvl4pPr>
            <a:lvl5pPr marL="4251594" indent="0" algn="ctr">
              <a:buNone/>
              <a:defRPr sz="3720"/>
            </a:lvl5pPr>
            <a:lvl6pPr marL="5314493" indent="0" algn="ctr">
              <a:buNone/>
              <a:defRPr sz="3720"/>
            </a:lvl6pPr>
            <a:lvl7pPr marL="6377391" indent="0" algn="ctr">
              <a:buNone/>
              <a:defRPr sz="3720"/>
            </a:lvl7pPr>
            <a:lvl8pPr marL="7440290" indent="0" algn="ctr">
              <a:buNone/>
              <a:defRPr sz="3720"/>
            </a:lvl8pPr>
            <a:lvl9pPr marL="8503188" indent="0" algn="ctr">
              <a:buNone/>
              <a:defRPr sz="372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32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93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12910" y="1626581"/>
            <a:ext cx="4583802" cy="2589093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1503" y="1626581"/>
            <a:ext cx="13485679" cy="258909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2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41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431" y="7616652"/>
            <a:ext cx="18335209" cy="12708547"/>
          </a:xfrm>
        </p:spPr>
        <p:txBody>
          <a:bodyPr anchor="b"/>
          <a:lstStyle>
            <a:lvl1pPr>
              <a:defRPr sz="1394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0431" y="20445427"/>
            <a:ext cx="18335209" cy="6683125"/>
          </a:xfrm>
        </p:spPr>
        <p:txBody>
          <a:bodyPr/>
          <a:lstStyle>
            <a:lvl1pPr marL="0" indent="0">
              <a:buNone/>
              <a:defRPr sz="5580">
                <a:solidFill>
                  <a:schemeClr val="tx1"/>
                </a:solidFill>
              </a:defRPr>
            </a:lvl1pPr>
            <a:lvl2pPr marL="1062899" indent="0">
              <a:buNone/>
              <a:defRPr sz="4650">
                <a:solidFill>
                  <a:schemeClr val="tx1">
                    <a:tint val="75000"/>
                  </a:schemeClr>
                </a:solidFill>
              </a:defRPr>
            </a:lvl2pPr>
            <a:lvl3pPr marL="2125797" indent="0">
              <a:buNone/>
              <a:defRPr sz="4185">
                <a:solidFill>
                  <a:schemeClr val="tx1">
                    <a:tint val="75000"/>
                  </a:schemeClr>
                </a:solidFill>
              </a:defRPr>
            </a:lvl3pPr>
            <a:lvl4pPr marL="3188696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4pPr>
            <a:lvl5pPr marL="4251594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5pPr>
            <a:lvl6pPr marL="5314493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6pPr>
            <a:lvl7pPr marL="6377391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7pPr>
            <a:lvl8pPr marL="7440290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8pPr>
            <a:lvl9pPr marL="8503188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28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1502" y="8132906"/>
            <a:ext cx="9034741" cy="193846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1970" y="8132906"/>
            <a:ext cx="9034741" cy="193846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90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271" y="1626588"/>
            <a:ext cx="18335209" cy="590519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4273" y="7489348"/>
            <a:ext cx="8993219" cy="3670414"/>
          </a:xfrm>
        </p:spPr>
        <p:txBody>
          <a:bodyPr anchor="b"/>
          <a:lstStyle>
            <a:lvl1pPr marL="0" indent="0">
              <a:buNone/>
              <a:defRPr sz="5580" b="1"/>
            </a:lvl1pPr>
            <a:lvl2pPr marL="1062899" indent="0">
              <a:buNone/>
              <a:defRPr sz="4650" b="1"/>
            </a:lvl2pPr>
            <a:lvl3pPr marL="2125797" indent="0">
              <a:buNone/>
              <a:defRPr sz="4185" b="1"/>
            </a:lvl3pPr>
            <a:lvl4pPr marL="3188696" indent="0">
              <a:buNone/>
              <a:defRPr sz="3720" b="1"/>
            </a:lvl4pPr>
            <a:lvl5pPr marL="4251594" indent="0">
              <a:buNone/>
              <a:defRPr sz="3720" b="1"/>
            </a:lvl5pPr>
            <a:lvl6pPr marL="5314493" indent="0">
              <a:buNone/>
              <a:defRPr sz="3720" b="1"/>
            </a:lvl6pPr>
            <a:lvl7pPr marL="6377391" indent="0">
              <a:buNone/>
              <a:defRPr sz="3720" b="1"/>
            </a:lvl7pPr>
            <a:lvl8pPr marL="7440290" indent="0">
              <a:buNone/>
              <a:defRPr sz="3720" b="1"/>
            </a:lvl8pPr>
            <a:lvl9pPr marL="8503188" indent="0">
              <a:buNone/>
              <a:defRPr sz="372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4273" y="11159761"/>
            <a:ext cx="8993219" cy="1641432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61972" y="7489348"/>
            <a:ext cx="9037509" cy="3670414"/>
          </a:xfrm>
        </p:spPr>
        <p:txBody>
          <a:bodyPr anchor="b"/>
          <a:lstStyle>
            <a:lvl1pPr marL="0" indent="0">
              <a:buNone/>
              <a:defRPr sz="5580" b="1"/>
            </a:lvl1pPr>
            <a:lvl2pPr marL="1062899" indent="0">
              <a:buNone/>
              <a:defRPr sz="4650" b="1"/>
            </a:lvl2pPr>
            <a:lvl3pPr marL="2125797" indent="0">
              <a:buNone/>
              <a:defRPr sz="4185" b="1"/>
            </a:lvl3pPr>
            <a:lvl4pPr marL="3188696" indent="0">
              <a:buNone/>
              <a:defRPr sz="3720" b="1"/>
            </a:lvl4pPr>
            <a:lvl5pPr marL="4251594" indent="0">
              <a:buNone/>
              <a:defRPr sz="3720" b="1"/>
            </a:lvl5pPr>
            <a:lvl6pPr marL="5314493" indent="0">
              <a:buNone/>
              <a:defRPr sz="3720" b="1"/>
            </a:lvl6pPr>
            <a:lvl7pPr marL="6377391" indent="0">
              <a:buNone/>
              <a:defRPr sz="3720" b="1"/>
            </a:lvl7pPr>
            <a:lvl8pPr marL="7440290" indent="0">
              <a:buNone/>
              <a:defRPr sz="3720" b="1"/>
            </a:lvl8pPr>
            <a:lvl9pPr marL="8503188" indent="0">
              <a:buNone/>
              <a:defRPr sz="372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61972" y="11159761"/>
            <a:ext cx="9037509" cy="1641432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72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60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0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271" y="2036762"/>
            <a:ext cx="6856327" cy="7128669"/>
          </a:xfrm>
        </p:spPr>
        <p:txBody>
          <a:bodyPr anchor="b"/>
          <a:lstStyle>
            <a:lvl1pPr>
              <a:defRPr sz="743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7510" y="4398848"/>
            <a:ext cx="10761970" cy="21711323"/>
          </a:xfrm>
        </p:spPr>
        <p:txBody>
          <a:bodyPr/>
          <a:lstStyle>
            <a:lvl1pPr>
              <a:defRPr sz="7439"/>
            </a:lvl1pPr>
            <a:lvl2pPr>
              <a:defRPr sz="6509"/>
            </a:lvl2pPr>
            <a:lvl3pPr>
              <a:defRPr sz="5580"/>
            </a:lvl3pPr>
            <a:lvl4pPr>
              <a:defRPr sz="4650"/>
            </a:lvl4pPr>
            <a:lvl5pPr>
              <a:defRPr sz="4650"/>
            </a:lvl5pPr>
            <a:lvl6pPr>
              <a:defRPr sz="4650"/>
            </a:lvl6pPr>
            <a:lvl7pPr>
              <a:defRPr sz="4650"/>
            </a:lvl7pPr>
            <a:lvl8pPr>
              <a:defRPr sz="4650"/>
            </a:lvl8pPr>
            <a:lvl9pPr>
              <a:defRPr sz="46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4271" y="9165432"/>
            <a:ext cx="6856327" cy="16980095"/>
          </a:xfrm>
        </p:spPr>
        <p:txBody>
          <a:bodyPr/>
          <a:lstStyle>
            <a:lvl1pPr marL="0" indent="0">
              <a:buNone/>
              <a:defRPr sz="3720"/>
            </a:lvl1pPr>
            <a:lvl2pPr marL="1062899" indent="0">
              <a:buNone/>
              <a:defRPr sz="3255"/>
            </a:lvl2pPr>
            <a:lvl3pPr marL="2125797" indent="0">
              <a:buNone/>
              <a:defRPr sz="2790"/>
            </a:lvl3pPr>
            <a:lvl4pPr marL="3188696" indent="0">
              <a:buNone/>
              <a:defRPr sz="2325"/>
            </a:lvl4pPr>
            <a:lvl5pPr marL="4251594" indent="0">
              <a:buNone/>
              <a:defRPr sz="2325"/>
            </a:lvl5pPr>
            <a:lvl6pPr marL="5314493" indent="0">
              <a:buNone/>
              <a:defRPr sz="2325"/>
            </a:lvl6pPr>
            <a:lvl7pPr marL="6377391" indent="0">
              <a:buNone/>
              <a:defRPr sz="2325"/>
            </a:lvl7pPr>
            <a:lvl8pPr marL="7440290" indent="0">
              <a:buNone/>
              <a:defRPr sz="2325"/>
            </a:lvl8pPr>
            <a:lvl9pPr marL="8503188" indent="0">
              <a:buNone/>
              <a:defRPr sz="232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07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271" y="2036762"/>
            <a:ext cx="6856327" cy="7128669"/>
          </a:xfrm>
        </p:spPr>
        <p:txBody>
          <a:bodyPr anchor="b"/>
          <a:lstStyle>
            <a:lvl1pPr>
              <a:defRPr sz="743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7510" y="4398848"/>
            <a:ext cx="10761970" cy="21711323"/>
          </a:xfrm>
        </p:spPr>
        <p:txBody>
          <a:bodyPr anchor="t"/>
          <a:lstStyle>
            <a:lvl1pPr marL="0" indent="0">
              <a:buNone/>
              <a:defRPr sz="7439"/>
            </a:lvl1pPr>
            <a:lvl2pPr marL="1062899" indent="0">
              <a:buNone/>
              <a:defRPr sz="6509"/>
            </a:lvl2pPr>
            <a:lvl3pPr marL="2125797" indent="0">
              <a:buNone/>
              <a:defRPr sz="5580"/>
            </a:lvl3pPr>
            <a:lvl4pPr marL="3188696" indent="0">
              <a:buNone/>
              <a:defRPr sz="4650"/>
            </a:lvl4pPr>
            <a:lvl5pPr marL="4251594" indent="0">
              <a:buNone/>
              <a:defRPr sz="4650"/>
            </a:lvl5pPr>
            <a:lvl6pPr marL="5314493" indent="0">
              <a:buNone/>
              <a:defRPr sz="4650"/>
            </a:lvl6pPr>
            <a:lvl7pPr marL="6377391" indent="0">
              <a:buNone/>
              <a:defRPr sz="4650"/>
            </a:lvl7pPr>
            <a:lvl8pPr marL="7440290" indent="0">
              <a:buNone/>
              <a:defRPr sz="4650"/>
            </a:lvl8pPr>
            <a:lvl9pPr marL="8503188" indent="0">
              <a:buNone/>
              <a:defRPr sz="465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4271" y="9165432"/>
            <a:ext cx="6856327" cy="16980095"/>
          </a:xfrm>
        </p:spPr>
        <p:txBody>
          <a:bodyPr/>
          <a:lstStyle>
            <a:lvl1pPr marL="0" indent="0">
              <a:buNone/>
              <a:defRPr sz="3720"/>
            </a:lvl1pPr>
            <a:lvl2pPr marL="1062899" indent="0">
              <a:buNone/>
              <a:defRPr sz="3255"/>
            </a:lvl2pPr>
            <a:lvl3pPr marL="2125797" indent="0">
              <a:buNone/>
              <a:defRPr sz="2790"/>
            </a:lvl3pPr>
            <a:lvl4pPr marL="3188696" indent="0">
              <a:buNone/>
              <a:defRPr sz="2325"/>
            </a:lvl4pPr>
            <a:lvl5pPr marL="4251594" indent="0">
              <a:buNone/>
              <a:defRPr sz="2325"/>
            </a:lvl5pPr>
            <a:lvl6pPr marL="5314493" indent="0">
              <a:buNone/>
              <a:defRPr sz="2325"/>
            </a:lvl6pPr>
            <a:lvl7pPr marL="6377391" indent="0">
              <a:buNone/>
              <a:defRPr sz="2325"/>
            </a:lvl7pPr>
            <a:lvl8pPr marL="7440290" indent="0">
              <a:buNone/>
              <a:defRPr sz="2325"/>
            </a:lvl8pPr>
            <a:lvl9pPr marL="8503188" indent="0">
              <a:buNone/>
              <a:defRPr sz="232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10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1502" y="1626588"/>
            <a:ext cx="18335209" cy="5905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502" y="8132906"/>
            <a:ext cx="18335209" cy="1938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1502" y="28316664"/>
            <a:ext cx="4783098" cy="1626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3CCA-3E8C-433B-AF40-2C022E93C863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41783" y="28316664"/>
            <a:ext cx="7174647" cy="1626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13613" y="28316664"/>
            <a:ext cx="4783098" cy="1626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92425-75DE-479D-B6C0-4EDD7A220F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80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25797" rtl="0" eaLnBrk="1" latinLnBrk="0" hangingPunct="1">
        <a:lnSpc>
          <a:spcPct val="90000"/>
        </a:lnSpc>
        <a:spcBef>
          <a:spcPct val="0"/>
        </a:spcBef>
        <a:buNone/>
        <a:defRPr sz="102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449" indent="-531449" algn="l" defTabSz="2125797" rtl="0" eaLnBrk="1" latinLnBrk="0" hangingPunct="1">
        <a:lnSpc>
          <a:spcPct val="90000"/>
        </a:lnSpc>
        <a:spcBef>
          <a:spcPts val="2325"/>
        </a:spcBef>
        <a:buFont typeface="Arial" panose="020B0604020202020204" pitchFamily="34" charset="0"/>
        <a:buChar char="•"/>
        <a:defRPr sz="6509" kern="1200">
          <a:solidFill>
            <a:schemeClr val="tx1"/>
          </a:solidFill>
          <a:latin typeface="+mn-lt"/>
          <a:ea typeface="+mn-ea"/>
          <a:cs typeface="+mn-cs"/>
        </a:defRPr>
      </a:lvl1pPr>
      <a:lvl2pPr marL="1594348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2pPr>
      <a:lvl3pPr marL="2657246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650" kern="1200">
          <a:solidFill>
            <a:schemeClr val="tx1"/>
          </a:solidFill>
          <a:latin typeface="+mn-lt"/>
          <a:ea typeface="+mn-ea"/>
          <a:cs typeface="+mn-cs"/>
        </a:defRPr>
      </a:lvl3pPr>
      <a:lvl4pPr marL="3720145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4pPr>
      <a:lvl5pPr marL="4783044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5pPr>
      <a:lvl6pPr marL="5845942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6pPr>
      <a:lvl7pPr marL="6908841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7pPr>
      <a:lvl8pPr marL="7971739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8pPr>
      <a:lvl9pPr marL="9034638" indent="-531449" algn="l" defTabSz="2125797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1pPr>
      <a:lvl2pPr marL="1062899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2pPr>
      <a:lvl3pPr marL="2125797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3pPr>
      <a:lvl4pPr marL="3188696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4pPr>
      <a:lvl5pPr marL="4251594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5pPr>
      <a:lvl6pPr marL="5314493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6pPr>
      <a:lvl7pPr marL="6377391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7pPr>
      <a:lvl8pPr marL="7440290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8pPr>
      <a:lvl9pPr marL="8503188" algn="l" defTabSz="2125797" rtl="0" eaLnBrk="1" latinLnBrk="0" hangingPunct="1">
        <a:defRPr sz="41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5"/>
          <p:cNvSpPr>
            <a:spLocks noChangeArrowheads="1"/>
          </p:cNvSpPr>
          <p:nvPr/>
        </p:nvSpPr>
        <p:spPr bwMode="auto">
          <a:xfrm>
            <a:off x="2167359" y="4053643"/>
            <a:ext cx="15795425" cy="16312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None/>
            </a:pPr>
            <a:r>
              <a:rPr lang="zh-TW" altLang="en-US" sz="10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作品名稱</a:t>
            </a:r>
            <a:endParaRPr lang="zh-TW" altLang="zh-TW" sz="10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62100" y="11447844"/>
            <a:ext cx="17373600" cy="526297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挑選作品說明書中的一個章節，把內容濃縮成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200-300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個字，簡單介紹你們作品的設計動機、過程和結果。</a:t>
            </a:r>
            <a:endParaRPr lang="en-US" altLang="zh-TW" sz="8000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字體大小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48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號字</a:t>
            </a:r>
            <a:endParaRPr lang="en-US" altLang="zh-TW" sz="80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22444" y="6124588"/>
            <a:ext cx="12285254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參賽組員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○○○</a:t>
            </a:r>
            <a:r>
              <a:rPr lang="zh-TW" altLang="en-US" sz="56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、</a:t>
            </a:r>
            <a:r>
              <a:rPr lang="en-US" altLang="zh-TW" sz="56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○○○</a:t>
            </a:r>
          </a:p>
          <a:p>
            <a:pPr>
              <a:buNone/>
            </a:pP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指導</a:t>
            </a: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新細明體" panose="02020500000000000000" pitchFamily="18" charset="-120"/>
              </a:rPr>
              <a:t>○○○</a:t>
            </a:r>
            <a:endParaRPr lang="zh-TW" altLang="zh-TW" sz="5600" b="1" dirty="0">
              <a:latin typeface="Arial" panose="020B0604020202020204" pitchFamily="34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095539" y="20218197"/>
            <a:ext cx="1648983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9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作品流程圖、製作中的照片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7618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50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2021-09-15T02:40:28Z</dcterms:created>
  <dcterms:modified xsi:type="dcterms:W3CDTF">2021-09-15T02:46:56Z</dcterms:modified>
</cp:coreProperties>
</file>