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21383625" cy="30275213"/>
  <p:notesSz cx="6662738" cy="9926638"/>
  <p:defaultTextStyle>
    <a:defPPr>
      <a:defRPr lang="zh-TW"/>
    </a:defPPr>
    <a:lvl1pPr marL="0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1pPr>
    <a:lvl2pPr marL="1408804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2pPr>
    <a:lvl3pPr marL="2817608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3pPr>
    <a:lvl4pPr marL="4226411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4pPr>
    <a:lvl5pPr marL="5635215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5pPr>
    <a:lvl6pPr marL="7044019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6pPr>
    <a:lvl7pPr marL="8452823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7pPr>
    <a:lvl8pPr marL="9861629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8pPr>
    <a:lvl9pPr marL="11270433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>
          <p15:clr>
            <a:srgbClr val="A4A3A4"/>
          </p15:clr>
        </p15:guide>
        <p15:guide id="2" pos="67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0" autoAdjust="0"/>
    <p:restoredTop sz="94660"/>
  </p:normalViewPr>
  <p:slideViewPr>
    <p:cSldViewPr>
      <p:cViewPr varScale="1">
        <p:scale>
          <a:sx n="20" d="100"/>
          <a:sy n="20" d="100"/>
        </p:scale>
        <p:origin x="2414" y="48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37381"/>
            <a:ext cx="21424171" cy="30349974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3945" y="10615016"/>
            <a:ext cx="13626025" cy="7267737"/>
          </a:xfrm>
        </p:spPr>
        <p:txBody>
          <a:bodyPr anchor="b">
            <a:noAutofit/>
          </a:bodyPr>
          <a:lstStyle>
            <a:lvl1pPr algn="r">
              <a:defRPr sz="12628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3945" y="17882747"/>
            <a:ext cx="13626025" cy="484235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38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07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76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345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14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484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553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10" name="群組 9"/>
          <p:cNvGrpSpPr/>
          <p:nvPr userDrawn="1"/>
        </p:nvGrpSpPr>
        <p:grpSpPr>
          <a:xfrm>
            <a:off x="715502" y="28472242"/>
            <a:ext cx="11996834" cy="1520588"/>
            <a:chOff x="715502" y="28472242"/>
            <a:chExt cx="11996834" cy="1520588"/>
          </a:xfrm>
        </p:grpSpPr>
        <p:sp>
          <p:nvSpPr>
            <p:cNvPr id="8" name="文字方塊 7"/>
            <p:cNvSpPr txBox="1"/>
            <p:nvPr userDrawn="1"/>
          </p:nvSpPr>
          <p:spPr>
            <a:xfrm>
              <a:off x="2482900" y="28819126"/>
              <a:ext cx="10229436" cy="94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>
                  <a:latin typeface="華康正顏楷體W5" panose="03000509000000000000" pitchFamily="65" charset="-120"/>
                  <a:ea typeface="華康正顏楷體W5" panose="03000509000000000000" pitchFamily="65" charset="-120"/>
                </a:rPr>
                <a:t>新北市立新北高級工業職業學校</a:t>
              </a:r>
              <a:endParaRPr lang="zh-TW" altLang="en-US" dirty="0">
                <a:latin typeface="華康正顏楷體W5" panose="03000509000000000000" pitchFamily="65" charset="-120"/>
                <a:ea typeface="華康正顏楷體W5" panose="03000509000000000000" pitchFamily="65" charset="-120"/>
              </a:endParaRPr>
            </a:p>
          </p:txBody>
        </p:sp>
        <p:pic>
          <p:nvPicPr>
            <p:cNvPr id="9" name="圖片 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5502" y="28472242"/>
              <a:ext cx="1520588" cy="15205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7397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5" y="2691130"/>
            <a:ext cx="14844394" cy="15025476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5" y="19734954"/>
            <a:ext cx="14844394" cy="6935143"/>
          </a:xfrm>
        </p:spPr>
        <p:txBody>
          <a:bodyPr anchor="ctr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686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101" y="2691130"/>
            <a:ext cx="14200051" cy="13343520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74908" y="16034650"/>
            <a:ext cx="12674437" cy="1681956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74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FontTx/>
              <a:buNone/>
              <a:defRPr/>
            </a:lvl2pPr>
            <a:lvl3pPr marL="2138324" indent="0">
              <a:buFontTx/>
              <a:buNone/>
              <a:defRPr/>
            </a:lvl3pPr>
            <a:lvl4pPr marL="3207487" indent="0">
              <a:buFontTx/>
              <a:buNone/>
              <a:defRPr/>
            </a:lvl4pPr>
            <a:lvl5pPr marL="427664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734954"/>
            <a:ext cx="14844396" cy="6935143"/>
          </a:xfrm>
        </p:spPr>
        <p:txBody>
          <a:bodyPr anchor="ctr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128841" y="3489190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779776" y="12742942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6438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2" y="8528922"/>
            <a:ext cx="14844396" cy="11457875"/>
          </a:xfrm>
        </p:spPr>
        <p:txBody>
          <a:bodyPr anchor="b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6683300"/>
          </a:xfrm>
        </p:spPr>
        <p:txBody>
          <a:bodyPr anchor="t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669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101" y="2691130"/>
            <a:ext cx="14200051" cy="13343520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25568" y="17716606"/>
            <a:ext cx="14844398" cy="227019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561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FontTx/>
              <a:buNone/>
              <a:defRPr/>
            </a:lvl2pPr>
            <a:lvl3pPr marL="2138324" indent="0">
              <a:buFontTx/>
              <a:buNone/>
              <a:defRPr/>
            </a:lvl3pPr>
            <a:lvl4pPr marL="3207487" indent="0">
              <a:buFontTx/>
              <a:buNone/>
              <a:defRPr/>
            </a:lvl4pPr>
            <a:lvl5pPr marL="427664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6683300"/>
          </a:xfrm>
        </p:spPr>
        <p:txBody>
          <a:bodyPr anchor="t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128841" y="3489190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779776" y="12742942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9115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7" y="2691130"/>
            <a:ext cx="14829780" cy="13343520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25568" y="17716606"/>
            <a:ext cx="14844398" cy="227019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5612">
                <a:solidFill>
                  <a:schemeClr val="accent1"/>
                </a:solidFill>
              </a:defRPr>
            </a:lvl1pPr>
            <a:lvl2pPr marL="1069162" indent="0">
              <a:buFontTx/>
              <a:buNone/>
              <a:defRPr/>
            </a:lvl2pPr>
            <a:lvl3pPr marL="2138324" indent="0">
              <a:buFontTx/>
              <a:buNone/>
              <a:defRPr/>
            </a:lvl3pPr>
            <a:lvl4pPr marL="3207487" indent="0">
              <a:buFontTx/>
              <a:buNone/>
              <a:defRPr/>
            </a:lvl4pPr>
            <a:lvl5pPr marL="427664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6683300"/>
          </a:xfrm>
        </p:spPr>
        <p:txBody>
          <a:bodyPr anchor="t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1574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863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78193" y="2691132"/>
            <a:ext cx="2288993" cy="23182968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5573" y="2691132"/>
            <a:ext cx="12148785" cy="2318296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18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1787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2" y="11923209"/>
            <a:ext cx="14844396" cy="8063594"/>
          </a:xfrm>
        </p:spPr>
        <p:txBody>
          <a:bodyPr anchor="b"/>
          <a:lstStyle>
            <a:lvl1pPr algn="l">
              <a:defRPr sz="9354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3798308"/>
          </a:xfrm>
        </p:spPr>
        <p:txBody>
          <a:bodyPr anchor="t"/>
          <a:lstStyle>
            <a:lvl1pPr marL="0" indent="0" algn="l">
              <a:buNone/>
              <a:defRPr sz="467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99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5" y="2691130"/>
            <a:ext cx="14844394" cy="583078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5576" y="9538100"/>
            <a:ext cx="7221672" cy="17131992"/>
          </a:xfrm>
        </p:spPr>
        <p:txBody>
          <a:bodyPr>
            <a:normAutofit/>
          </a:bodyPr>
          <a:lstStyle>
            <a:lvl1pPr>
              <a:defRPr sz="4209"/>
            </a:lvl1pPr>
            <a:lvl2pPr>
              <a:defRPr sz="3742"/>
            </a:lvl2pPr>
            <a:lvl3pPr>
              <a:defRPr sz="3274"/>
            </a:lvl3pPr>
            <a:lvl4pPr>
              <a:defRPr sz="2806"/>
            </a:lvl4pPr>
            <a:lvl5pPr>
              <a:defRPr sz="2806"/>
            </a:lvl5pPr>
            <a:lvl6pPr>
              <a:defRPr sz="2806"/>
            </a:lvl6pPr>
            <a:lvl7pPr>
              <a:defRPr sz="2806"/>
            </a:lvl7pPr>
            <a:lvl8pPr>
              <a:defRPr sz="2806"/>
            </a:lvl8pPr>
            <a:lvl9pPr>
              <a:defRPr sz="2806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48295" y="9538107"/>
            <a:ext cx="7221674" cy="17131996"/>
          </a:xfrm>
        </p:spPr>
        <p:txBody>
          <a:bodyPr>
            <a:normAutofit/>
          </a:bodyPr>
          <a:lstStyle>
            <a:lvl1pPr>
              <a:defRPr sz="4209"/>
            </a:lvl1pPr>
            <a:lvl2pPr>
              <a:defRPr sz="3742"/>
            </a:lvl2pPr>
            <a:lvl3pPr>
              <a:defRPr sz="3274"/>
            </a:lvl3pPr>
            <a:lvl4pPr>
              <a:defRPr sz="2806"/>
            </a:lvl4pPr>
            <a:lvl5pPr>
              <a:defRPr sz="2806"/>
            </a:lvl5pPr>
            <a:lvl6pPr>
              <a:defRPr sz="2806"/>
            </a:lvl6pPr>
            <a:lvl7pPr>
              <a:defRPr sz="2806"/>
            </a:lvl7pPr>
            <a:lvl8pPr>
              <a:defRPr sz="2806"/>
            </a:lvl8pPr>
            <a:lvl9pPr>
              <a:defRPr sz="2806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89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4" y="2691130"/>
            <a:ext cx="14844391" cy="5830782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3" y="9539840"/>
            <a:ext cx="7227665" cy="2543957"/>
          </a:xfrm>
        </p:spPr>
        <p:txBody>
          <a:bodyPr anchor="b">
            <a:noAutofit/>
          </a:bodyPr>
          <a:lstStyle>
            <a:lvl1pPr marL="0" indent="0">
              <a:buNone/>
              <a:defRPr sz="5612" b="0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5573" y="12083803"/>
            <a:ext cx="7227665" cy="1458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042299" y="9539840"/>
            <a:ext cx="7227665" cy="2543957"/>
          </a:xfrm>
        </p:spPr>
        <p:txBody>
          <a:bodyPr anchor="b">
            <a:noAutofit/>
          </a:bodyPr>
          <a:lstStyle>
            <a:lvl1pPr marL="0" indent="0">
              <a:buNone/>
              <a:defRPr sz="5612" b="0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042299" y="12083803"/>
            <a:ext cx="7227665" cy="1458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899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3" y="2691130"/>
            <a:ext cx="14844394" cy="583078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80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3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3" y="6615712"/>
            <a:ext cx="6524957" cy="5643895"/>
          </a:xfrm>
        </p:spPr>
        <p:txBody>
          <a:bodyPr anchor="b">
            <a:normAutofit/>
          </a:bodyPr>
          <a:lstStyle>
            <a:lvl1pPr>
              <a:defRPr sz="4677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51576" y="2273182"/>
            <a:ext cx="7918389" cy="243969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25573" y="12259605"/>
            <a:ext cx="6524957" cy="11409266"/>
          </a:xfrm>
        </p:spPr>
        <p:txBody>
          <a:bodyPr>
            <a:normAutofit/>
          </a:bodyPr>
          <a:lstStyle>
            <a:lvl1pPr marL="0" indent="0">
              <a:buNone/>
              <a:defRPr sz="3274"/>
            </a:lvl1pPr>
            <a:lvl2pPr marL="801872" indent="0">
              <a:buNone/>
              <a:defRPr sz="2455"/>
            </a:lvl2pPr>
            <a:lvl3pPr marL="1603743" indent="0">
              <a:buNone/>
              <a:defRPr sz="2105"/>
            </a:lvl3pPr>
            <a:lvl4pPr marL="2405615" indent="0">
              <a:buNone/>
              <a:defRPr sz="1754"/>
            </a:lvl4pPr>
            <a:lvl5pPr marL="3207487" indent="0">
              <a:buNone/>
              <a:defRPr sz="1754"/>
            </a:lvl5pPr>
            <a:lvl6pPr marL="4009358" indent="0">
              <a:buNone/>
              <a:defRPr sz="1754"/>
            </a:lvl6pPr>
            <a:lvl7pPr marL="4811230" indent="0">
              <a:buNone/>
              <a:defRPr sz="1754"/>
            </a:lvl7pPr>
            <a:lvl8pPr marL="5613102" indent="0">
              <a:buNone/>
              <a:defRPr sz="1754"/>
            </a:lvl8pPr>
            <a:lvl9pPr marL="6414973" indent="0">
              <a:buNone/>
              <a:defRPr sz="1754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775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3" y="21192649"/>
            <a:ext cx="14844394" cy="2501912"/>
          </a:xfrm>
        </p:spPr>
        <p:txBody>
          <a:bodyPr anchor="b">
            <a:normAutofit/>
          </a:bodyPr>
          <a:lstStyle>
            <a:lvl1pPr algn="l">
              <a:defRPr sz="5612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25573" y="2691130"/>
            <a:ext cx="14844394" cy="16977243"/>
          </a:xfrm>
        </p:spPr>
        <p:txBody>
          <a:bodyPr anchor="t">
            <a:normAutofit/>
          </a:bodyPr>
          <a:lstStyle>
            <a:lvl1pPr marL="0" indent="0" algn="ctr">
              <a:buNone/>
              <a:defRPr sz="3742"/>
            </a:lvl1pPr>
            <a:lvl2pPr marL="1069162" indent="0">
              <a:buNone/>
              <a:defRPr sz="3742"/>
            </a:lvl2pPr>
            <a:lvl3pPr marL="2138324" indent="0">
              <a:buNone/>
              <a:defRPr sz="3742"/>
            </a:lvl3pPr>
            <a:lvl4pPr marL="3207487" indent="0">
              <a:buNone/>
              <a:defRPr sz="3742"/>
            </a:lvl4pPr>
            <a:lvl5pPr marL="4276649" indent="0">
              <a:buNone/>
              <a:defRPr sz="3742"/>
            </a:lvl5pPr>
            <a:lvl6pPr marL="5345811" indent="0">
              <a:buNone/>
              <a:defRPr sz="3742"/>
            </a:lvl6pPr>
            <a:lvl7pPr marL="6414973" indent="0">
              <a:buNone/>
              <a:defRPr sz="3742"/>
            </a:lvl7pPr>
            <a:lvl8pPr marL="7484135" indent="0">
              <a:buNone/>
              <a:defRPr sz="3742"/>
            </a:lvl8pPr>
            <a:lvl9pPr marL="8553298" indent="0">
              <a:buNone/>
              <a:defRPr sz="3742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25573" y="23694561"/>
            <a:ext cx="14844394" cy="2975535"/>
          </a:xfrm>
        </p:spPr>
        <p:txBody>
          <a:bodyPr>
            <a:normAutofit/>
          </a:bodyPr>
          <a:lstStyle>
            <a:lvl1pPr marL="0" indent="0">
              <a:buNone/>
              <a:defRPr sz="2806"/>
            </a:lvl1pPr>
            <a:lvl2pPr marL="1069162" indent="0">
              <a:buNone/>
              <a:defRPr sz="2806"/>
            </a:lvl2pPr>
            <a:lvl3pPr marL="2138324" indent="0">
              <a:buNone/>
              <a:defRPr sz="2339"/>
            </a:lvl3pPr>
            <a:lvl4pPr marL="3207487" indent="0">
              <a:buNone/>
              <a:defRPr sz="2105"/>
            </a:lvl4pPr>
            <a:lvl5pPr marL="4276649" indent="0">
              <a:buNone/>
              <a:defRPr sz="2105"/>
            </a:lvl5pPr>
            <a:lvl6pPr marL="5345811" indent="0">
              <a:buNone/>
              <a:defRPr sz="2105"/>
            </a:lvl6pPr>
            <a:lvl7pPr marL="6414973" indent="0">
              <a:buNone/>
              <a:defRPr sz="2105"/>
            </a:lvl7pPr>
            <a:lvl8pPr marL="7484135" indent="0">
              <a:buNone/>
              <a:defRPr sz="2105"/>
            </a:lvl8pPr>
            <a:lvl9pPr marL="8553298" indent="0">
              <a:buNone/>
              <a:defRPr sz="210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2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9799" y="-37381"/>
            <a:ext cx="21443971" cy="30349974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25574" y="2691130"/>
            <a:ext cx="14844391" cy="58307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3" y="9538107"/>
            <a:ext cx="14844394" cy="17131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640421" y="26670103"/>
            <a:ext cx="159987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A9EB1-1CAA-482B-B189-E2A23E37CBD4}" type="datetimeFigureOut">
              <a:rPr lang="zh-TW" altLang="en-US" smtClean="0"/>
              <a:pPr/>
              <a:t>2019/9/6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5574" y="26670103"/>
            <a:ext cx="10811015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71144" y="26670103"/>
            <a:ext cx="1198825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accent1"/>
                </a:solidFill>
              </a:defRPr>
            </a:lvl1pPr>
          </a:lstStyle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393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</p:sldLayoutIdLst>
  <p:txStyles>
    <p:titleStyle>
      <a:lvl1pPr algn="l" defTabSz="1069162" rtl="0" eaLnBrk="1" latinLnBrk="0" hangingPunct="1">
        <a:spcBef>
          <a:spcPct val="0"/>
        </a:spcBef>
        <a:buNone/>
        <a:defRPr sz="841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801872" indent="-801872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2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737389" indent="-668226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74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672906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7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742068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811230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880392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6949554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8018717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9087879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394668" y="591990"/>
            <a:ext cx="204502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新</a:t>
            </a:r>
            <a:r>
              <a:rPr lang="zh-TW" altLang="en-US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北市立新北高級工業職業學校</a:t>
            </a:r>
            <a:endParaRPr lang="en-US" altLang="zh-TW" sz="8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108</a:t>
            </a:r>
            <a:r>
              <a:rPr lang="zh-TW" altLang="en-US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學年度校內學生專題製作競賽</a:t>
            </a:r>
            <a:endParaRPr lang="zh-TW" altLang="en-US" sz="8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矩形 5"/>
          <p:cNvSpPr>
            <a:spLocks noChangeArrowheads="1"/>
          </p:cNvSpPr>
          <p:nvPr/>
        </p:nvSpPr>
        <p:spPr bwMode="auto">
          <a:xfrm>
            <a:off x="2554907" y="3367843"/>
            <a:ext cx="15795425" cy="163121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buNone/>
            </a:pPr>
            <a:r>
              <a:rPr lang="zh-TW" altLang="en-US" sz="10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作品名稱</a:t>
            </a:r>
            <a:endParaRPr lang="zh-TW" altLang="zh-TW" sz="10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834828" y="10523712"/>
            <a:ext cx="16418012" cy="649408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685800" indent="-685800" defTabSz="296863"/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挑選作品說明書中的一個章節，把內容濃縮成</a:t>
            </a:r>
            <a:r>
              <a:rPr lang="en-US" altLang="zh-TW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200-300</a:t>
            </a:r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個字，簡單介紹你們作品的設計動機、過程和結果。</a:t>
            </a:r>
            <a:endParaRPr lang="en-US" altLang="zh-TW" sz="8000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685800" indent="-685800" defTabSz="296863"/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字體大小</a:t>
            </a:r>
            <a:r>
              <a:rPr lang="en-US" altLang="zh-TW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48</a:t>
            </a:r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號字</a:t>
            </a:r>
            <a:endParaRPr lang="en-US" altLang="zh-TW" sz="8000" b="1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189145" y="5377752"/>
            <a:ext cx="12285254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zh-TW" altLang="zh-TW" sz="5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參賽組員</a:t>
            </a: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???</a:t>
            </a:r>
            <a:endParaRPr lang="en-US" altLang="zh-TW" sz="5600" b="1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>
              <a:buNone/>
            </a:pP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指導</a:t>
            </a:r>
            <a:r>
              <a:rPr lang="zh-TW" altLang="zh-TW" sz="5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老師</a:t>
            </a: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???</a:t>
            </a:r>
            <a:endParaRPr lang="zh-TW" altLang="zh-TW" sz="5600" b="1" dirty="0">
              <a:latin typeface="Arial" panose="020B0604020202020204" pitchFamily="34" charset="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860500" y="21757620"/>
            <a:ext cx="1648983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9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作品流程圖、製作中的照片</a:t>
            </a:r>
            <a:endParaRPr lang="zh-TW" altLang="en-US" sz="9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551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409</TotalTime>
  <Words>65</Words>
  <Application>Microsoft Office PowerPoint</Application>
  <PresentationFormat>自訂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華康正顏楷體W5</vt:lpstr>
      <vt:lpstr>微軟正黑體</vt:lpstr>
      <vt:lpstr>標楷體</vt:lpstr>
      <vt:lpstr>Arial</vt:lpstr>
      <vt:lpstr>Times New Roman</vt:lpstr>
      <vt:lpstr>Trebuchet MS</vt:lpstr>
      <vt:lpstr>Wingdings 3</vt:lpstr>
      <vt:lpstr>多面向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張仁馨</dc:creator>
  <cp:lastModifiedBy>wei</cp:lastModifiedBy>
  <cp:revision>29</cp:revision>
  <dcterms:created xsi:type="dcterms:W3CDTF">2017-01-04T08:39:32Z</dcterms:created>
  <dcterms:modified xsi:type="dcterms:W3CDTF">2019-09-06T03:58:01Z</dcterms:modified>
  <cp:contentStatus/>
</cp:coreProperties>
</file>