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801600" cy="9601200" type="A3"/>
  <p:notesSz cx="6858000" cy="9144000"/>
  <p:defaultTextStyle>
    <a:defPPr>
      <a:defRPr lang="zh-TW"/>
    </a:defPPr>
    <a:lvl1pPr marL="0" algn="l" defTabSz="122169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10845" algn="l" defTabSz="122169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21692" algn="l" defTabSz="122169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32539" algn="l" defTabSz="122169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43384" algn="l" defTabSz="122169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54231" algn="l" defTabSz="122169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65077" algn="l" defTabSz="122169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75923" algn="l" defTabSz="122169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86769" algn="l" defTabSz="122169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CFAB"/>
    <a:srgbClr val="F57913"/>
    <a:srgbClr val="B85808"/>
    <a:srgbClr val="78C9E2"/>
    <a:srgbClr val="FFD6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70" d="100"/>
          <a:sy n="70" d="100"/>
        </p:scale>
        <p:origin x="-1902" y="-306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60120" y="2982600"/>
            <a:ext cx="10881360" cy="205803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10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216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32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433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542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65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759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867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E4C07-BC8B-4308-AB22-FE81991CCD19}" type="datetimeFigureOut">
              <a:rPr lang="zh-TW" altLang="en-US" smtClean="0"/>
              <a:t>2016/8/23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D3662-1BF8-4325-8EFD-8B6B191043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5394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E4C07-BC8B-4308-AB22-FE81991CCD19}" type="datetimeFigureOut">
              <a:rPr lang="zh-TW" altLang="en-US" smtClean="0"/>
              <a:t>2016/8/23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D3662-1BF8-4325-8EFD-8B6B191043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9897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10054589" y="384497"/>
            <a:ext cx="3120391" cy="819213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93423" y="384497"/>
            <a:ext cx="9147811" cy="819213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E4C07-BC8B-4308-AB22-FE81991CCD19}" type="datetimeFigureOut">
              <a:rPr lang="zh-TW" altLang="en-US" smtClean="0"/>
              <a:t>2016/8/23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D3662-1BF8-4325-8EFD-8B6B191043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4260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E4C07-BC8B-4308-AB22-FE81991CCD19}" type="datetimeFigureOut">
              <a:rPr lang="zh-TW" altLang="en-US" smtClean="0"/>
              <a:t>2016/8/23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D3662-1BF8-4325-8EFD-8B6B191043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0898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11239" y="6169664"/>
            <a:ext cx="10881360" cy="190690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011239" y="4069402"/>
            <a:ext cx="10881360" cy="2100262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1084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2169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3253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4338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5423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6507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7592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8676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E4C07-BC8B-4308-AB22-FE81991CCD19}" type="datetimeFigureOut">
              <a:rPr lang="zh-TW" altLang="en-US" smtClean="0"/>
              <a:t>2016/8/23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D3662-1BF8-4325-8EFD-8B6B191043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4820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93423" y="2240282"/>
            <a:ext cx="6134100" cy="633634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7040883" y="2240282"/>
            <a:ext cx="6134100" cy="633634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E4C07-BC8B-4308-AB22-FE81991CCD19}" type="datetimeFigureOut">
              <a:rPr lang="zh-TW" altLang="en-US" smtClean="0"/>
              <a:t>2016/8/23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D3662-1BF8-4325-8EFD-8B6B191043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8276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40082" y="2149160"/>
            <a:ext cx="5656263" cy="89566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0845" indent="0">
              <a:buNone/>
              <a:defRPr sz="2700" b="1"/>
            </a:lvl2pPr>
            <a:lvl3pPr marL="1221692" indent="0">
              <a:buNone/>
              <a:defRPr sz="2400" b="1"/>
            </a:lvl3pPr>
            <a:lvl4pPr marL="1832539" indent="0">
              <a:buNone/>
              <a:defRPr sz="2100" b="1"/>
            </a:lvl4pPr>
            <a:lvl5pPr marL="2443384" indent="0">
              <a:buNone/>
              <a:defRPr sz="2100" b="1"/>
            </a:lvl5pPr>
            <a:lvl6pPr marL="3054231" indent="0">
              <a:buNone/>
              <a:defRPr sz="2100" b="1"/>
            </a:lvl6pPr>
            <a:lvl7pPr marL="3665077" indent="0">
              <a:buNone/>
              <a:defRPr sz="2100" b="1"/>
            </a:lvl7pPr>
            <a:lvl8pPr marL="4275923" indent="0">
              <a:buNone/>
              <a:defRPr sz="2100" b="1"/>
            </a:lvl8pPr>
            <a:lvl9pPr marL="4886769" indent="0">
              <a:buNone/>
              <a:defRPr sz="21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40082" y="3044826"/>
            <a:ext cx="5656263" cy="55318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503038" y="2149160"/>
            <a:ext cx="5658487" cy="89566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0845" indent="0">
              <a:buNone/>
              <a:defRPr sz="2700" b="1"/>
            </a:lvl2pPr>
            <a:lvl3pPr marL="1221692" indent="0">
              <a:buNone/>
              <a:defRPr sz="2400" b="1"/>
            </a:lvl3pPr>
            <a:lvl4pPr marL="1832539" indent="0">
              <a:buNone/>
              <a:defRPr sz="2100" b="1"/>
            </a:lvl4pPr>
            <a:lvl5pPr marL="2443384" indent="0">
              <a:buNone/>
              <a:defRPr sz="2100" b="1"/>
            </a:lvl5pPr>
            <a:lvl6pPr marL="3054231" indent="0">
              <a:buNone/>
              <a:defRPr sz="2100" b="1"/>
            </a:lvl6pPr>
            <a:lvl7pPr marL="3665077" indent="0">
              <a:buNone/>
              <a:defRPr sz="2100" b="1"/>
            </a:lvl7pPr>
            <a:lvl8pPr marL="4275923" indent="0">
              <a:buNone/>
              <a:defRPr sz="2100" b="1"/>
            </a:lvl8pPr>
            <a:lvl9pPr marL="4886769" indent="0">
              <a:buNone/>
              <a:defRPr sz="21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503038" y="3044826"/>
            <a:ext cx="5658487" cy="55318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E4C07-BC8B-4308-AB22-FE81991CCD19}" type="datetimeFigureOut">
              <a:rPr lang="zh-TW" altLang="en-US" smtClean="0"/>
              <a:t>2016/8/23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D3662-1BF8-4325-8EFD-8B6B191043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4070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E4C07-BC8B-4308-AB22-FE81991CCD19}" type="datetimeFigureOut">
              <a:rPr lang="zh-TW" altLang="en-US" smtClean="0"/>
              <a:t>2016/8/23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D3662-1BF8-4325-8EFD-8B6B191043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6622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E4C07-BC8B-4308-AB22-FE81991CCD19}" type="datetimeFigureOut">
              <a:rPr lang="zh-TW" altLang="en-US" smtClean="0"/>
              <a:t>2016/8/23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D3662-1BF8-4325-8EFD-8B6B191043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3406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40082" y="382270"/>
            <a:ext cx="4211639" cy="1626870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005072" y="382274"/>
            <a:ext cx="7156451" cy="8194358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40082" y="2009144"/>
            <a:ext cx="4211639" cy="6567488"/>
          </a:xfrm>
        </p:spPr>
        <p:txBody>
          <a:bodyPr/>
          <a:lstStyle>
            <a:lvl1pPr marL="0" indent="0">
              <a:buNone/>
              <a:defRPr sz="1900"/>
            </a:lvl1pPr>
            <a:lvl2pPr marL="610845" indent="0">
              <a:buNone/>
              <a:defRPr sz="1600"/>
            </a:lvl2pPr>
            <a:lvl3pPr marL="1221692" indent="0">
              <a:buNone/>
              <a:defRPr sz="1300"/>
            </a:lvl3pPr>
            <a:lvl4pPr marL="1832539" indent="0">
              <a:buNone/>
              <a:defRPr sz="1200"/>
            </a:lvl4pPr>
            <a:lvl5pPr marL="2443384" indent="0">
              <a:buNone/>
              <a:defRPr sz="1200"/>
            </a:lvl5pPr>
            <a:lvl6pPr marL="3054231" indent="0">
              <a:buNone/>
              <a:defRPr sz="1200"/>
            </a:lvl6pPr>
            <a:lvl7pPr marL="3665077" indent="0">
              <a:buNone/>
              <a:defRPr sz="1200"/>
            </a:lvl7pPr>
            <a:lvl8pPr marL="4275923" indent="0">
              <a:buNone/>
              <a:defRPr sz="1200"/>
            </a:lvl8pPr>
            <a:lvl9pPr marL="4886769" indent="0">
              <a:buNone/>
              <a:defRPr sz="12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E4C07-BC8B-4308-AB22-FE81991CCD19}" type="datetimeFigureOut">
              <a:rPr lang="zh-TW" altLang="en-US" smtClean="0"/>
              <a:t>2016/8/23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D3662-1BF8-4325-8EFD-8B6B191043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2155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09203" y="6720842"/>
            <a:ext cx="7680960" cy="793433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300"/>
            </a:lvl1pPr>
            <a:lvl2pPr marL="610845" indent="0">
              <a:buNone/>
              <a:defRPr sz="3700"/>
            </a:lvl2pPr>
            <a:lvl3pPr marL="1221692" indent="0">
              <a:buNone/>
              <a:defRPr sz="3200"/>
            </a:lvl3pPr>
            <a:lvl4pPr marL="1832539" indent="0">
              <a:buNone/>
              <a:defRPr sz="2700"/>
            </a:lvl4pPr>
            <a:lvl5pPr marL="2443384" indent="0">
              <a:buNone/>
              <a:defRPr sz="2700"/>
            </a:lvl5pPr>
            <a:lvl6pPr marL="3054231" indent="0">
              <a:buNone/>
              <a:defRPr sz="2700"/>
            </a:lvl6pPr>
            <a:lvl7pPr marL="3665077" indent="0">
              <a:buNone/>
              <a:defRPr sz="2700"/>
            </a:lvl7pPr>
            <a:lvl8pPr marL="4275923" indent="0">
              <a:buNone/>
              <a:defRPr sz="2700"/>
            </a:lvl8pPr>
            <a:lvl9pPr marL="4886769" indent="0">
              <a:buNone/>
              <a:defRPr sz="27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509203" y="7514275"/>
            <a:ext cx="7680960" cy="1126807"/>
          </a:xfrm>
        </p:spPr>
        <p:txBody>
          <a:bodyPr/>
          <a:lstStyle>
            <a:lvl1pPr marL="0" indent="0">
              <a:buNone/>
              <a:defRPr sz="1900"/>
            </a:lvl1pPr>
            <a:lvl2pPr marL="610845" indent="0">
              <a:buNone/>
              <a:defRPr sz="1600"/>
            </a:lvl2pPr>
            <a:lvl3pPr marL="1221692" indent="0">
              <a:buNone/>
              <a:defRPr sz="1300"/>
            </a:lvl3pPr>
            <a:lvl4pPr marL="1832539" indent="0">
              <a:buNone/>
              <a:defRPr sz="1200"/>
            </a:lvl4pPr>
            <a:lvl5pPr marL="2443384" indent="0">
              <a:buNone/>
              <a:defRPr sz="1200"/>
            </a:lvl5pPr>
            <a:lvl6pPr marL="3054231" indent="0">
              <a:buNone/>
              <a:defRPr sz="1200"/>
            </a:lvl6pPr>
            <a:lvl7pPr marL="3665077" indent="0">
              <a:buNone/>
              <a:defRPr sz="1200"/>
            </a:lvl7pPr>
            <a:lvl8pPr marL="4275923" indent="0">
              <a:buNone/>
              <a:defRPr sz="1200"/>
            </a:lvl8pPr>
            <a:lvl9pPr marL="4886769" indent="0">
              <a:buNone/>
              <a:defRPr sz="12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E4C07-BC8B-4308-AB22-FE81991CCD19}" type="datetimeFigureOut">
              <a:rPr lang="zh-TW" altLang="en-US" smtClean="0"/>
              <a:t>2016/8/23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D3662-1BF8-4325-8EFD-8B6B191043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1839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2169" tIns="61085" rIns="122169" bIns="61085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40080" y="2240282"/>
            <a:ext cx="11521440" cy="6336348"/>
          </a:xfrm>
          <a:prstGeom prst="rect">
            <a:avLst/>
          </a:prstGeom>
        </p:spPr>
        <p:txBody>
          <a:bodyPr vert="horz" lIns="122169" tIns="61085" rIns="122169" bIns="61085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40080" y="8898894"/>
            <a:ext cx="2987040" cy="511175"/>
          </a:xfrm>
          <a:prstGeom prst="rect">
            <a:avLst/>
          </a:prstGeom>
        </p:spPr>
        <p:txBody>
          <a:bodyPr vert="horz" lIns="122169" tIns="61085" rIns="122169" bIns="61085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E4C07-BC8B-4308-AB22-FE81991CCD19}" type="datetimeFigureOut">
              <a:rPr lang="zh-TW" altLang="en-US" smtClean="0"/>
              <a:t>2016/8/23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373880" y="8898894"/>
            <a:ext cx="4053840" cy="511175"/>
          </a:xfrm>
          <a:prstGeom prst="rect">
            <a:avLst/>
          </a:prstGeom>
        </p:spPr>
        <p:txBody>
          <a:bodyPr vert="horz" lIns="122169" tIns="61085" rIns="122169" bIns="61085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9174480" y="8898894"/>
            <a:ext cx="2987040" cy="511175"/>
          </a:xfrm>
          <a:prstGeom prst="rect">
            <a:avLst/>
          </a:prstGeom>
        </p:spPr>
        <p:txBody>
          <a:bodyPr vert="horz" lIns="122169" tIns="61085" rIns="122169" bIns="61085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8D3662-1BF8-4325-8EFD-8B6B191043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0170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21692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8134" indent="-458134" algn="l" defTabSz="1221692" rtl="0" eaLnBrk="1" latinLnBrk="0" hangingPunct="1">
        <a:spcBef>
          <a:spcPct val="20000"/>
        </a:spcBef>
        <a:buFont typeface="Arial" panose="020B0604020202020204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2625" indent="-381780" algn="l" defTabSz="1221692" rtl="0" eaLnBrk="1" latinLnBrk="0" hangingPunct="1">
        <a:spcBef>
          <a:spcPct val="20000"/>
        </a:spcBef>
        <a:buFont typeface="Arial" panose="020B0604020202020204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7116" indent="-305423" algn="l" defTabSz="1221692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7961" indent="-305423" algn="l" defTabSz="1221692" rtl="0" eaLnBrk="1" latinLnBrk="0" hangingPunct="1">
        <a:spcBef>
          <a:spcPct val="20000"/>
        </a:spcBef>
        <a:buFont typeface="Arial" panose="020B0604020202020204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8808" indent="-305423" algn="l" defTabSz="1221692" rtl="0" eaLnBrk="1" latinLnBrk="0" hangingPunct="1">
        <a:spcBef>
          <a:spcPct val="20000"/>
        </a:spcBef>
        <a:buFont typeface="Arial" panose="020B0604020202020204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9655" indent="-305423" algn="l" defTabSz="1221692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70500" indent="-305423" algn="l" defTabSz="1221692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81347" indent="-305423" algn="l" defTabSz="1221692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92192" indent="-305423" algn="l" defTabSz="1221692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122169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0845" algn="l" defTabSz="122169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1692" algn="l" defTabSz="122169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2539" algn="l" defTabSz="122169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3384" algn="l" defTabSz="122169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4231" algn="l" defTabSz="122169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5077" algn="l" defTabSz="122169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5923" algn="l" defTabSz="122169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6769" algn="l" defTabSz="122169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68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640160" y="579424"/>
            <a:ext cx="11521280" cy="8424936"/>
          </a:xfrm>
          <a:prstGeom prst="rect">
            <a:avLst/>
          </a:prstGeom>
          <a:solidFill>
            <a:srgbClr val="78C9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矩形 3"/>
          <p:cNvSpPr/>
          <p:nvPr/>
        </p:nvSpPr>
        <p:spPr>
          <a:xfrm>
            <a:off x="1864296" y="3072408"/>
            <a:ext cx="10881254" cy="4524299"/>
          </a:xfrm>
          <a:prstGeom prst="rect">
            <a:avLst/>
          </a:prstGeom>
        </p:spPr>
        <p:txBody>
          <a:bodyPr wrap="square" lIns="91423" tIns="45712" rIns="91423" bIns="45712">
            <a:spAutoFit/>
          </a:bodyPr>
          <a:lstStyle/>
          <a:p>
            <a:pPr algn="ctr"/>
            <a:r>
              <a:rPr lang="zh-TW" altLang="en-US" sz="7200" dirty="0">
                <a:solidFill>
                  <a:schemeClr val="bg1"/>
                </a:solidFill>
                <a:latin typeface="康煕字典體(Demo)" pitchFamily="2" charset="-120"/>
                <a:ea typeface="康煕字典體(Demo)" pitchFamily="2" charset="-120"/>
              </a:rPr>
              <a:t>受贈財物需登記</a:t>
            </a:r>
            <a:endParaRPr lang="en-US" altLang="zh-TW" sz="7200" dirty="0">
              <a:solidFill>
                <a:schemeClr val="bg1"/>
              </a:solidFill>
              <a:latin typeface="康煕字典體(Demo)" pitchFamily="2" charset="-120"/>
              <a:ea typeface="康煕字典體(Demo)" pitchFamily="2" charset="-120"/>
            </a:endParaRPr>
          </a:p>
          <a:p>
            <a:pPr algn="ctr"/>
            <a:r>
              <a:rPr lang="zh-TW" altLang="en-US" sz="7200" dirty="0">
                <a:solidFill>
                  <a:schemeClr val="bg1"/>
                </a:solidFill>
                <a:latin typeface="康煕字典體(Demo)" pitchFamily="2" charset="-120"/>
                <a:ea typeface="康煕字典體(Demo)" pitchFamily="2" charset="-120"/>
              </a:rPr>
              <a:t>　　飲宴應酬應考慮</a:t>
            </a:r>
            <a:endParaRPr lang="en-US" altLang="zh-TW" sz="7200" dirty="0">
              <a:solidFill>
                <a:schemeClr val="bg1"/>
              </a:solidFill>
              <a:latin typeface="康煕字典體(Demo)" pitchFamily="2" charset="-120"/>
              <a:ea typeface="康煕字典體(Demo)" pitchFamily="2" charset="-120"/>
            </a:endParaRPr>
          </a:p>
          <a:p>
            <a:pPr algn="ctr"/>
            <a:r>
              <a:rPr lang="zh-TW" altLang="zh-TW" sz="7200" dirty="0">
                <a:solidFill>
                  <a:schemeClr val="bg1"/>
                </a:solidFill>
                <a:latin typeface="康煕字典體(Demo)" pitchFamily="2" charset="-120"/>
                <a:ea typeface="康煕字典體(Demo)" pitchFamily="2" charset="-120"/>
              </a:rPr>
              <a:t>廉政倫理莫忘記</a:t>
            </a:r>
            <a:endParaRPr lang="en-US" altLang="zh-TW" sz="7200" dirty="0">
              <a:solidFill>
                <a:schemeClr val="bg1"/>
              </a:solidFill>
              <a:latin typeface="康煕字典體(Demo)" pitchFamily="2" charset="-120"/>
              <a:ea typeface="康煕字典體(Demo)" pitchFamily="2" charset="-120"/>
            </a:endParaRPr>
          </a:p>
          <a:p>
            <a:pPr algn="ctr"/>
            <a:r>
              <a:rPr lang="zh-TW" altLang="en-US" sz="7200" dirty="0">
                <a:solidFill>
                  <a:schemeClr val="bg1"/>
                </a:solidFill>
                <a:latin typeface="康煕字典體(Demo)" pitchFamily="2" charset="-120"/>
                <a:ea typeface="康煕字典體(Demo)" pitchFamily="2" charset="-120"/>
              </a:rPr>
              <a:t>　　知會政風保權益</a:t>
            </a:r>
            <a:endParaRPr lang="zh-TW" altLang="en-US" sz="7200" dirty="0">
              <a:solidFill>
                <a:schemeClr val="bg1"/>
              </a:solidFill>
              <a:latin typeface="康煕字典體(Demo)" pitchFamily="2" charset="-120"/>
              <a:ea typeface="康煕字典體(Demo)" pitchFamily="2" charset="-120"/>
            </a:endParaRPr>
          </a:p>
        </p:txBody>
      </p:sp>
      <p:pic>
        <p:nvPicPr>
          <p:cNvPr id="13" name="圖片 1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864" r="39173" b="36925"/>
          <a:stretch/>
        </p:blipFill>
        <p:spPr>
          <a:xfrm>
            <a:off x="8464986" y="-664791"/>
            <a:ext cx="6088964" cy="4025229"/>
          </a:xfrm>
          <a:prstGeom prst="rect">
            <a:avLst/>
          </a:prstGeom>
        </p:spPr>
      </p:pic>
      <p:pic>
        <p:nvPicPr>
          <p:cNvPr id="14" name="圖片 1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208" t="31767"/>
          <a:stretch/>
        </p:blipFill>
        <p:spPr>
          <a:xfrm flipH="1">
            <a:off x="-1065749" y="2856384"/>
            <a:ext cx="6225937" cy="8047011"/>
          </a:xfrm>
          <a:prstGeom prst="rect">
            <a:avLst/>
          </a:prstGeom>
        </p:spPr>
      </p:pic>
      <p:pic>
        <p:nvPicPr>
          <p:cNvPr id="15" name="圖片 1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158" t="21845" r="13828" b="62324"/>
          <a:stretch/>
        </p:blipFill>
        <p:spPr>
          <a:xfrm rot="21430359">
            <a:off x="2695324" y="229576"/>
            <a:ext cx="7410950" cy="2094573"/>
          </a:xfrm>
          <a:prstGeom prst="rect">
            <a:avLst/>
          </a:prstGeom>
        </p:spPr>
      </p:pic>
      <p:sp>
        <p:nvSpPr>
          <p:cNvPr id="16" name="文字方塊 15"/>
          <p:cNvSpPr txBox="1"/>
          <p:nvPr/>
        </p:nvSpPr>
        <p:spPr>
          <a:xfrm>
            <a:off x="1945426" y="525282"/>
            <a:ext cx="1723549" cy="432048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sz="10000" dirty="0" smtClean="0">
                <a:latin typeface="康煕字典體(Demo)" pitchFamily="2" charset="-120"/>
                <a:ea typeface="康煕字典體(Demo)" pitchFamily="2" charset="-120"/>
              </a:rPr>
              <a:t>中秋</a:t>
            </a:r>
            <a:r>
              <a:rPr lang="zh-TW" altLang="en-US" sz="4000" dirty="0" smtClean="0">
                <a:latin typeface="康煕字典體(Demo)" pitchFamily="2" charset="-120"/>
                <a:ea typeface="康煕字典體(Demo)" pitchFamily="2" charset="-120"/>
              </a:rPr>
              <a:t>。</a:t>
            </a:r>
            <a:endParaRPr lang="zh-TW" altLang="en-US" sz="4000" dirty="0">
              <a:latin typeface="康煕字典體(Demo)" pitchFamily="2" charset="-120"/>
              <a:ea typeface="康煕字典體(Demo)" pitchFamily="2" charset="-120"/>
            </a:endParaRPr>
          </a:p>
        </p:txBody>
      </p:sp>
      <p:pic>
        <p:nvPicPr>
          <p:cNvPr id="17" name="圖片 1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718" t="27909" r="13828" b="62324"/>
          <a:stretch/>
        </p:blipFill>
        <p:spPr>
          <a:xfrm>
            <a:off x="-151928" y="1960869"/>
            <a:ext cx="2347258" cy="1393380"/>
          </a:xfrm>
          <a:prstGeom prst="rect">
            <a:avLst/>
          </a:prstGeom>
        </p:spPr>
      </p:pic>
      <p:sp>
        <p:nvSpPr>
          <p:cNvPr id="19" name="文字方塊 18"/>
          <p:cNvSpPr txBox="1"/>
          <p:nvPr/>
        </p:nvSpPr>
        <p:spPr>
          <a:xfrm>
            <a:off x="6171128" y="8398656"/>
            <a:ext cx="87849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dirty="0" smtClean="0">
                <a:latin typeface="Segoe Script" panose="020B0504020000000003" pitchFamily="34" charset="0"/>
              </a:rPr>
              <a:t>Happy </a:t>
            </a:r>
            <a:r>
              <a:rPr lang="en-US" altLang="zh-TW" sz="3200" dirty="0">
                <a:latin typeface="Segoe Script" panose="020B0504020000000003" pitchFamily="34" charset="0"/>
              </a:rPr>
              <a:t>M</a:t>
            </a:r>
            <a:r>
              <a:rPr lang="en-US" altLang="zh-TW" sz="3200" dirty="0" smtClean="0">
                <a:latin typeface="Segoe Script" panose="020B0504020000000003" pitchFamily="34" charset="0"/>
              </a:rPr>
              <a:t>id-autumn Festival </a:t>
            </a:r>
            <a:endParaRPr lang="zh-TW" altLang="en-US" sz="3200" dirty="0">
              <a:latin typeface="Segoe Script" panose="020B05040200000000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392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10</Words>
  <Application>Microsoft Office PowerPoint</Application>
  <PresentationFormat>A3 紙張 (297x420 公釐)</PresentationFormat>
  <Paragraphs>6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高偉珊</dc:creator>
  <cp:lastModifiedBy>高偉珊</cp:lastModifiedBy>
  <cp:revision>6</cp:revision>
  <dcterms:created xsi:type="dcterms:W3CDTF">2016-08-23T01:27:50Z</dcterms:created>
  <dcterms:modified xsi:type="dcterms:W3CDTF">2016-08-23T06:11:43Z</dcterms:modified>
</cp:coreProperties>
</file>