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87848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29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074287"/>
            <a:ext cx="11658600" cy="6539924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866416"/>
            <a:ext cx="10287000" cy="4535332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678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976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000121"/>
            <a:ext cx="2957513" cy="1591932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000121"/>
            <a:ext cx="8701088" cy="1591932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197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63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683183"/>
            <a:ext cx="11830050" cy="7813990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2571096"/>
            <a:ext cx="11830050" cy="4109193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844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5000607"/>
            <a:ext cx="5829300" cy="1191883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5000607"/>
            <a:ext cx="5829300" cy="1191883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859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000125"/>
            <a:ext cx="11830050" cy="36308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604908"/>
            <a:ext cx="5802510" cy="225679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861702"/>
            <a:ext cx="5802510" cy="1009253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604908"/>
            <a:ext cx="5831087" cy="225679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861702"/>
            <a:ext cx="5831087" cy="1009253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320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47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96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52326"/>
            <a:ext cx="4423767" cy="438314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704680"/>
            <a:ext cx="6943725" cy="13349446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635466"/>
            <a:ext cx="4423767" cy="10440399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1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52326"/>
            <a:ext cx="4423767" cy="438314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704680"/>
            <a:ext cx="6943725" cy="13349446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635466"/>
            <a:ext cx="4423767" cy="10440399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02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000125"/>
            <a:ext cx="11830050" cy="3630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5000607"/>
            <a:ext cx="11830050" cy="11918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7410813"/>
            <a:ext cx="3086100" cy="1000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9E766-A760-4520-A8BD-CF66A652E375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7410813"/>
            <a:ext cx="4629150" cy="1000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7410813"/>
            <a:ext cx="3086100" cy="1000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B883E-0C23-45ED-948D-D7D28DB0E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7771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260F4DC-1333-4A36-9FCB-FDEBD14F0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" y="1968"/>
            <a:ext cx="13714285" cy="187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041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yichen</dc:creator>
  <cp:lastModifiedBy>yichen</cp:lastModifiedBy>
  <cp:revision>2</cp:revision>
  <dcterms:created xsi:type="dcterms:W3CDTF">2018-09-03T07:07:26Z</dcterms:created>
  <dcterms:modified xsi:type="dcterms:W3CDTF">2018-09-03T07:08:38Z</dcterms:modified>
</cp:coreProperties>
</file>