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40288" cy="21240750"/>
  <p:notesSz cx="6858000" cy="9144000"/>
  <p:defaultTextStyle>
    <a:defPPr>
      <a:defRPr lang="zh-TW"/>
    </a:defPPr>
    <a:lvl1pPr marL="0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1pPr>
    <a:lvl2pPr marL="1235537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2pPr>
    <a:lvl3pPr marL="2471075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3pPr>
    <a:lvl4pPr marL="3706612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4pPr>
    <a:lvl5pPr marL="4942149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5pPr>
    <a:lvl6pPr marL="6177686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6pPr>
    <a:lvl7pPr marL="7413224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7pPr>
    <a:lvl8pPr marL="8648761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8pPr>
    <a:lvl9pPr marL="9884298" algn="l" defTabSz="2471075" rtl="0" eaLnBrk="1" latinLnBrk="0" hangingPunct="1">
      <a:defRPr sz="48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22" d="100"/>
          <a:sy n="22" d="100"/>
        </p:scale>
        <p:origin x="11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3476208"/>
            <a:ext cx="25704245" cy="7394928"/>
          </a:xfrm>
        </p:spPr>
        <p:txBody>
          <a:bodyPr anchor="b"/>
          <a:lstStyle>
            <a:lvl1pPr algn="ctr">
              <a:defRPr sz="185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11156312"/>
            <a:ext cx="22680216" cy="5128263"/>
          </a:xfrm>
        </p:spPr>
        <p:txBody>
          <a:bodyPr/>
          <a:lstStyle>
            <a:lvl1pPr marL="0" indent="0" algn="ctr">
              <a:buNone/>
              <a:defRPr sz="7433"/>
            </a:lvl1pPr>
            <a:lvl2pPr marL="1416040" indent="0" algn="ctr">
              <a:buNone/>
              <a:defRPr sz="6194"/>
            </a:lvl2pPr>
            <a:lvl3pPr marL="2832080" indent="0" algn="ctr">
              <a:buNone/>
              <a:defRPr sz="5575"/>
            </a:lvl3pPr>
            <a:lvl4pPr marL="4248120" indent="0" algn="ctr">
              <a:buNone/>
              <a:defRPr sz="4956"/>
            </a:lvl4pPr>
            <a:lvl5pPr marL="5664159" indent="0" algn="ctr">
              <a:buNone/>
              <a:defRPr sz="4956"/>
            </a:lvl5pPr>
            <a:lvl6pPr marL="7080199" indent="0" algn="ctr">
              <a:buNone/>
              <a:defRPr sz="4956"/>
            </a:lvl6pPr>
            <a:lvl7pPr marL="8496239" indent="0" algn="ctr">
              <a:buNone/>
              <a:defRPr sz="4956"/>
            </a:lvl7pPr>
            <a:lvl8pPr marL="9912279" indent="0" algn="ctr">
              <a:buNone/>
              <a:defRPr sz="4956"/>
            </a:lvl8pPr>
            <a:lvl9pPr marL="11328319" indent="0" algn="ctr">
              <a:buNone/>
              <a:defRPr sz="4956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53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1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1130873"/>
            <a:ext cx="6520562" cy="1800055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1130873"/>
            <a:ext cx="19183683" cy="1800055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2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811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5295443"/>
            <a:ext cx="26082248" cy="8835560"/>
          </a:xfrm>
        </p:spPr>
        <p:txBody>
          <a:bodyPr anchor="b"/>
          <a:lstStyle>
            <a:lvl1pPr>
              <a:defRPr sz="185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14214591"/>
            <a:ext cx="26082248" cy="4646413"/>
          </a:xfrm>
        </p:spPr>
        <p:txBody>
          <a:bodyPr/>
          <a:lstStyle>
            <a:lvl1pPr marL="0" indent="0">
              <a:buNone/>
              <a:defRPr sz="7433">
                <a:solidFill>
                  <a:schemeClr val="tx1"/>
                </a:solidFill>
              </a:defRPr>
            </a:lvl1pPr>
            <a:lvl2pPr marL="1416040" indent="0">
              <a:buNone/>
              <a:defRPr sz="6194">
                <a:solidFill>
                  <a:schemeClr val="tx1">
                    <a:tint val="75000"/>
                  </a:schemeClr>
                </a:solidFill>
              </a:defRPr>
            </a:lvl2pPr>
            <a:lvl3pPr marL="2832080" indent="0">
              <a:buNone/>
              <a:defRPr sz="5575">
                <a:solidFill>
                  <a:schemeClr val="tx1">
                    <a:tint val="75000"/>
                  </a:schemeClr>
                </a:solidFill>
              </a:defRPr>
            </a:lvl3pPr>
            <a:lvl4pPr marL="4248120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4pPr>
            <a:lvl5pPr marL="566415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5pPr>
            <a:lvl6pPr marL="708019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6pPr>
            <a:lvl7pPr marL="849623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7pPr>
            <a:lvl8pPr marL="991227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8pPr>
            <a:lvl9pPr marL="11328319" indent="0">
              <a:buNone/>
              <a:defRPr sz="49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79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5654366"/>
            <a:ext cx="12852122" cy="1347706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5654366"/>
            <a:ext cx="12852122" cy="1347706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04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130878"/>
            <a:ext cx="26082248" cy="410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5206935"/>
            <a:ext cx="12793057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7758774"/>
            <a:ext cx="12793057" cy="11411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5206935"/>
            <a:ext cx="12856061" cy="2551839"/>
          </a:xfrm>
        </p:spPr>
        <p:txBody>
          <a:bodyPr anchor="b"/>
          <a:lstStyle>
            <a:lvl1pPr marL="0" indent="0">
              <a:buNone/>
              <a:defRPr sz="7433" b="1"/>
            </a:lvl1pPr>
            <a:lvl2pPr marL="1416040" indent="0">
              <a:buNone/>
              <a:defRPr sz="6194" b="1"/>
            </a:lvl2pPr>
            <a:lvl3pPr marL="2832080" indent="0">
              <a:buNone/>
              <a:defRPr sz="5575" b="1"/>
            </a:lvl3pPr>
            <a:lvl4pPr marL="4248120" indent="0">
              <a:buNone/>
              <a:defRPr sz="4956" b="1"/>
            </a:lvl4pPr>
            <a:lvl5pPr marL="5664159" indent="0">
              <a:buNone/>
              <a:defRPr sz="4956" b="1"/>
            </a:lvl5pPr>
            <a:lvl6pPr marL="7080199" indent="0">
              <a:buNone/>
              <a:defRPr sz="4956" b="1"/>
            </a:lvl6pPr>
            <a:lvl7pPr marL="8496239" indent="0">
              <a:buNone/>
              <a:defRPr sz="4956" b="1"/>
            </a:lvl7pPr>
            <a:lvl8pPr marL="9912279" indent="0">
              <a:buNone/>
              <a:defRPr sz="4956" b="1"/>
            </a:lvl8pPr>
            <a:lvl9pPr marL="11328319" indent="0">
              <a:buNone/>
              <a:defRPr sz="495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7758774"/>
            <a:ext cx="12856061" cy="11411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63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4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82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3058279"/>
            <a:ext cx="15309146" cy="15094700"/>
          </a:xfrm>
        </p:spPr>
        <p:txBody>
          <a:bodyPr/>
          <a:lstStyle>
            <a:lvl1pPr>
              <a:defRPr sz="9911"/>
            </a:lvl1pPr>
            <a:lvl2pPr>
              <a:defRPr sz="8672"/>
            </a:lvl2pPr>
            <a:lvl3pPr>
              <a:defRPr sz="7433"/>
            </a:lvl3pPr>
            <a:lvl4pPr>
              <a:defRPr sz="6194"/>
            </a:lvl4pPr>
            <a:lvl5pPr>
              <a:defRPr sz="6194"/>
            </a:lvl5pPr>
            <a:lvl6pPr>
              <a:defRPr sz="6194"/>
            </a:lvl6pPr>
            <a:lvl7pPr>
              <a:defRPr sz="6194"/>
            </a:lvl7pPr>
            <a:lvl8pPr>
              <a:defRPr sz="6194"/>
            </a:lvl8pPr>
            <a:lvl9pPr>
              <a:defRPr sz="619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89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16050"/>
            <a:ext cx="9753280" cy="4956175"/>
          </a:xfrm>
        </p:spPr>
        <p:txBody>
          <a:bodyPr anchor="b"/>
          <a:lstStyle>
            <a:lvl1pPr>
              <a:defRPr sz="991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3058279"/>
            <a:ext cx="15309146" cy="15094700"/>
          </a:xfrm>
        </p:spPr>
        <p:txBody>
          <a:bodyPr anchor="t"/>
          <a:lstStyle>
            <a:lvl1pPr marL="0" indent="0">
              <a:buNone/>
              <a:defRPr sz="9911"/>
            </a:lvl1pPr>
            <a:lvl2pPr marL="1416040" indent="0">
              <a:buNone/>
              <a:defRPr sz="8672"/>
            </a:lvl2pPr>
            <a:lvl3pPr marL="2832080" indent="0">
              <a:buNone/>
              <a:defRPr sz="7433"/>
            </a:lvl3pPr>
            <a:lvl4pPr marL="4248120" indent="0">
              <a:buNone/>
              <a:defRPr sz="6194"/>
            </a:lvl4pPr>
            <a:lvl5pPr marL="5664159" indent="0">
              <a:buNone/>
              <a:defRPr sz="6194"/>
            </a:lvl5pPr>
            <a:lvl6pPr marL="7080199" indent="0">
              <a:buNone/>
              <a:defRPr sz="6194"/>
            </a:lvl6pPr>
            <a:lvl7pPr marL="8496239" indent="0">
              <a:buNone/>
              <a:defRPr sz="6194"/>
            </a:lvl7pPr>
            <a:lvl8pPr marL="9912279" indent="0">
              <a:buNone/>
              <a:defRPr sz="6194"/>
            </a:lvl8pPr>
            <a:lvl9pPr marL="11328319" indent="0">
              <a:buNone/>
              <a:defRPr sz="6194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6372225"/>
            <a:ext cx="9753280" cy="11805335"/>
          </a:xfrm>
        </p:spPr>
        <p:txBody>
          <a:bodyPr/>
          <a:lstStyle>
            <a:lvl1pPr marL="0" indent="0">
              <a:buNone/>
              <a:defRPr sz="4956"/>
            </a:lvl1pPr>
            <a:lvl2pPr marL="1416040" indent="0">
              <a:buNone/>
              <a:defRPr sz="4336"/>
            </a:lvl2pPr>
            <a:lvl3pPr marL="2832080" indent="0">
              <a:buNone/>
              <a:defRPr sz="3717"/>
            </a:lvl3pPr>
            <a:lvl4pPr marL="4248120" indent="0">
              <a:buNone/>
              <a:defRPr sz="3097"/>
            </a:lvl4pPr>
            <a:lvl5pPr marL="5664159" indent="0">
              <a:buNone/>
              <a:defRPr sz="3097"/>
            </a:lvl5pPr>
            <a:lvl6pPr marL="7080199" indent="0">
              <a:buNone/>
              <a:defRPr sz="3097"/>
            </a:lvl6pPr>
            <a:lvl7pPr marL="8496239" indent="0">
              <a:buNone/>
              <a:defRPr sz="3097"/>
            </a:lvl7pPr>
            <a:lvl8pPr marL="9912279" indent="0">
              <a:buNone/>
              <a:defRPr sz="3097"/>
            </a:lvl8pPr>
            <a:lvl9pPr marL="11328319" indent="0">
              <a:buNone/>
              <a:defRPr sz="309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51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1130878"/>
            <a:ext cx="26082248" cy="410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5654366"/>
            <a:ext cx="26082248" cy="13477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87533-C63F-4A0F-A3E1-AA7F547FC1ED}" type="datetimeFigureOut">
              <a:rPr lang="zh-TW" altLang="en-US" smtClean="0"/>
              <a:t>2016/5/16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19687033"/>
            <a:ext cx="10206097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19687033"/>
            <a:ext cx="6804065" cy="1130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975A0-3DF9-4787-96A4-9C1AC01E2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28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32080" rtl="0" eaLnBrk="1" latinLnBrk="0" hangingPunct="1">
        <a:lnSpc>
          <a:spcPct val="90000"/>
        </a:lnSpc>
        <a:spcBef>
          <a:spcPct val="0"/>
        </a:spcBef>
        <a:buNone/>
        <a:defRPr sz="13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8020" indent="-708020" algn="l" defTabSz="2832080" rtl="0" eaLnBrk="1" latinLnBrk="0" hangingPunct="1">
        <a:lnSpc>
          <a:spcPct val="90000"/>
        </a:lnSpc>
        <a:spcBef>
          <a:spcPts val="3097"/>
        </a:spcBef>
        <a:buFont typeface="Arial" panose="020B0604020202020204" pitchFamily="34" charset="0"/>
        <a:buChar char="•"/>
        <a:defRPr sz="8672" kern="1200">
          <a:solidFill>
            <a:schemeClr val="tx1"/>
          </a:solidFill>
          <a:latin typeface="+mn-lt"/>
          <a:ea typeface="+mn-ea"/>
          <a:cs typeface="+mn-cs"/>
        </a:defRPr>
      </a:lvl1pPr>
      <a:lvl2pPr marL="212406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7433" kern="1200">
          <a:solidFill>
            <a:schemeClr val="tx1"/>
          </a:solidFill>
          <a:latin typeface="+mn-lt"/>
          <a:ea typeface="+mn-ea"/>
          <a:cs typeface="+mn-cs"/>
        </a:defRPr>
      </a:lvl2pPr>
      <a:lvl3pPr marL="3540100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6194" kern="1200">
          <a:solidFill>
            <a:schemeClr val="tx1"/>
          </a:solidFill>
          <a:latin typeface="+mn-lt"/>
          <a:ea typeface="+mn-ea"/>
          <a:cs typeface="+mn-cs"/>
        </a:defRPr>
      </a:lvl3pPr>
      <a:lvl4pPr marL="49561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637217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78821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920425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1062029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2036339" indent="-708020" algn="l" defTabSz="283208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1pPr>
      <a:lvl2pPr marL="141604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83208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3pPr>
      <a:lvl4pPr marL="4248120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4pPr>
      <a:lvl5pPr marL="566415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5pPr>
      <a:lvl6pPr marL="708019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6pPr>
      <a:lvl7pPr marL="849623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7pPr>
      <a:lvl8pPr marL="991227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8pPr>
      <a:lvl9pPr marL="11328319" algn="l" defTabSz="2832080" rtl="0" eaLnBrk="1" latinLnBrk="0" hangingPunct="1">
        <a:defRPr sz="5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632" y="4139655"/>
            <a:ext cx="2527972" cy="2424075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4174928" y="3995639"/>
            <a:ext cx="110892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 北 高 工 銀 行</a:t>
            </a:r>
            <a:endParaRPr lang="en-US" altLang="zh-TW" sz="5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New Taipei Municipal New Taipei</a:t>
            </a:r>
          </a:p>
          <a:p>
            <a:r>
              <a:rPr lang="en-US" altLang="zh-TW" sz="5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Industrial</a:t>
            </a:r>
            <a:r>
              <a:rPr lang="zh-TW" altLang="en-US" sz="5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5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Bank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870672" y="8100095"/>
            <a:ext cx="21170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 smtClean="0"/>
              <a:t>Pay</a:t>
            </a:r>
          </a:p>
          <a:p>
            <a:r>
              <a:rPr lang="zh-TW" altLang="en-US" sz="5400" b="1" dirty="0" smtClean="0"/>
              <a:t>祈付       </a:t>
            </a:r>
            <a:r>
              <a:rPr lang="zh-TW" altLang="en-US" sz="6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新北高工校慶專題成果展</a:t>
            </a:r>
            <a:r>
              <a:rPr lang="en-US" altLang="zh-TW" sz="6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6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摸彩</a:t>
            </a:r>
            <a:r>
              <a:rPr lang="zh-TW" altLang="en-US" sz="6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得獎同學</a:t>
            </a:r>
            <a:endParaRPr lang="zh-TW" altLang="en-US" sz="6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942680" y="11340455"/>
            <a:ext cx="1865007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/>
              <a:t>臺幣</a:t>
            </a:r>
            <a:endParaRPr lang="en-US" altLang="zh-TW" sz="5400" b="1" dirty="0" smtClean="0"/>
          </a:p>
          <a:p>
            <a:r>
              <a:rPr lang="en-US" altLang="zh-TW" sz="5400" b="1" dirty="0" smtClean="0"/>
              <a:t>DOLLARS</a:t>
            </a:r>
            <a:r>
              <a:rPr lang="zh-TW" altLang="en-US" sz="5400" b="1" dirty="0" smtClean="0"/>
              <a:t>       </a:t>
            </a:r>
            <a:r>
              <a:rPr lang="en-US" altLang="zh-TW" sz="8000" b="1" dirty="0" smtClean="0"/>
              <a:t>**</a:t>
            </a:r>
            <a:r>
              <a:rPr lang="zh-TW" altLang="en-US" sz="8000" b="1" dirty="0" smtClean="0"/>
              <a:t>       </a:t>
            </a:r>
            <a:r>
              <a:rPr lang="en-US" altLang="zh-TW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1000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元禮卷</a:t>
            </a:r>
            <a:r>
              <a:rPr lang="zh-TW" altLang="en-US" sz="8000" b="1" dirty="0" smtClean="0"/>
              <a:t>      **</a:t>
            </a:r>
            <a:r>
              <a:rPr lang="zh-TW" altLang="en-US" sz="8000" b="1" u="sng" dirty="0" smtClean="0"/>
              <a:t> </a:t>
            </a:r>
            <a:r>
              <a:rPr lang="zh-TW" altLang="en-US" sz="5400" b="1" u="sng" dirty="0" smtClean="0"/>
              <a:t>                                                   </a:t>
            </a:r>
            <a:endParaRPr lang="zh-TW" altLang="en-US" sz="5400" b="1" u="sng" dirty="0"/>
          </a:p>
        </p:txBody>
      </p:sp>
      <p:sp>
        <p:nvSpPr>
          <p:cNvPr id="3" name="矩形 2"/>
          <p:cNvSpPr/>
          <p:nvPr/>
        </p:nvSpPr>
        <p:spPr>
          <a:xfrm>
            <a:off x="862560" y="2483471"/>
            <a:ext cx="28371152" cy="16129792"/>
          </a:xfrm>
          <a:prstGeom prst="rect">
            <a:avLst/>
          </a:prstGeom>
          <a:noFill/>
          <a:ln w="762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20088696" y="3851623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7200" dirty="0" smtClean="0"/>
              <a:t>Date  </a:t>
            </a:r>
            <a:r>
              <a:rPr lang="en-US" altLang="zh-TW" sz="7200" i="1" u="sng" dirty="0" smtClean="0"/>
              <a:t>105.05.21</a:t>
            </a:r>
            <a:endParaRPr lang="zh-TW" altLang="en-US" sz="7200" i="1" u="sng" dirty="0"/>
          </a:p>
        </p:txBody>
      </p:sp>
      <p:cxnSp>
        <p:nvCxnSpPr>
          <p:cNvPr id="11" name="直線接點 10"/>
          <p:cNvCxnSpPr/>
          <p:nvPr/>
        </p:nvCxnSpPr>
        <p:spPr>
          <a:xfrm>
            <a:off x="21672872" y="16453023"/>
            <a:ext cx="705678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文字方塊 12"/>
          <p:cNvSpPr txBox="1"/>
          <p:nvPr/>
        </p:nvSpPr>
        <p:spPr>
          <a:xfrm>
            <a:off x="18864560" y="15372903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7200" dirty="0" smtClean="0"/>
              <a:t>Name</a:t>
            </a:r>
            <a:endParaRPr lang="zh-TW" altLang="en-US" sz="72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942680" y="14220775"/>
            <a:ext cx="96490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 北 高 工 銀 行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New Taipei Municipal New Taipei</a:t>
            </a:r>
          </a:p>
          <a:p>
            <a:r>
              <a:rPr lang="en-US" altLang="zh-TW" sz="4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Industrial</a:t>
            </a:r>
            <a:r>
              <a:rPr lang="zh-TW" altLang="en-US" sz="4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4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Bank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6" name="直線接點 15"/>
          <p:cNvCxnSpPr/>
          <p:nvPr/>
        </p:nvCxnSpPr>
        <p:spPr>
          <a:xfrm>
            <a:off x="1942680" y="10188327"/>
            <a:ext cx="2109834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2014688" y="13500695"/>
            <a:ext cx="1533770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28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52</Words>
  <Application>Microsoft Office PowerPoint</Application>
  <PresentationFormat>自訂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禚允</dc:creator>
  <cp:lastModifiedBy>禚允</cp:lastModifiedBy>
  <cp:revision>21</cp:revision>
  <dcterms:created xsi:type="dcterms:W3CDTF">2016-05-10T08:39:52Z</dcterms:created>
  <dcterms:modified xsi:type="dcterms:W3CDTF">2016-05-16T01:51:39Z</dcterms:modified>
</cp:coreProperties>
</file>