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72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E38E87D-30C8-4F4B-B322-C16E304AFC3F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724CD10-71B2-4889-AA2A-A2CB8F3CA26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F6203D-9D23-4671-B340-52F9A2573B6F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CBAB5-68AE-4692-8869-C7A27EF37EBB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E8706-1E49-410B-9A9D-AFA516CE123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76DD0-C575-465A-811C-6478212F255D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30DB7-6A81-4D32-9A6E-C25B552E336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B0264-185F-4559-B698-45444BC19964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3F0C7-9579-4D4E-A735-872EC271FC0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AAB3E-CA66-45C5-B18E-204BF4046043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E8E9D-658D-427F-B055-EC9D95CD00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9F6C-82B0-4F99-BB5A-92271CA0A283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2556-06B8-474C-BBD8-828A9538783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05DEF-0CDB-40D9-9A07-36FDDEA65F4E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E859-C77C-47F1-87F0-594127EC96E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DB7D5-B81F-4A8C-B8FC-D7B0E66AE25F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4C988-8A0C-4698-A515-F1D37DFBC6C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95A40-0943-4AAF-91FC-3C0AA6C6B9D4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F0191-EBC9-4EFC-B48F-6D60ED95AB8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81286-E4C3-4DFA-A981-53A4FA49E59B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1C0B2-5E9A-4B9B-82E0-3CB5193BDC9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18175-2897-4275-A3F7-80BC40396868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A130C-6A5A-41F0-8721-55C78C5BB8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9225F-9ED3-466D-AC17-5F76688D6DC8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485A2-1401-4DD9-A728-09D0D75030A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29C2190-4C6A-426F-B4E2-8873A1C2EB04}" type="datetimeFigureOut">
              <a:rPr lang="zh-TW" altLang="en-US"/>
              <a:pPr>
                <a:defRPr/>
              </a:pPr>
              <a:t>2015/11/30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A321C12-AB8C-4F3C-BB83-BBF187DF17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新細明體" charset="-12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46275" y="962025"/>
            <a:ext cx="8345488" cy="9477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2015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 精彩經濟學</a:t>
            </a:r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/>
            </a:r>
            <a:b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暨大創新教學工作坊</a:t>
            </a: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338" name="副標題 2"/>
          <p:cNvSpPr>
            <a:spLocks noGrp="1"/>
          </p:cNvSpPr>
          <p:nvPr>
            <p:ph type="subTitle" idx="1"/>
          </p:nvPr>
        </p:nvSpPr>
        <p:spPr>
          <a:xfrm>
            <a:off x="8342313" y="6242050"/>
            <a:ext cx="3292475" cy="866775"/>
          </a:xfrm>
        </p:spPr>
        <p:txBody>
          <a:bodyPr/>
          <a:lstStyle/>
          <a:p>
            <a:endParaRPr lang="zh-TW" altLang="en-US" smtClean="0"/>
          </a:p>
        </p:txBody>
      </p:sp>
      <p:pic>
        <p:nvPicPr>
          <p:cNvPr id="14339" name="Picture 2" descr="http://www.9-star.com.tw/photo/prt/4c%5b1-1%5d/p161740/20090911736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0425"/>
            <a:ext cx="121920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112143" y="2169763"/>
            <a:ext cx="7421594" cy="2674536"/>
          </a:xfrm>
          <a:prstGeom prst="rect">
            <a:avLst/>
          </a:prstGeom>
          <a:noFill/>
        </p:spPr>
        <p:txBody>
          <a:bodyPr wrap="none">
            <a:prstTxWarp prst="textWave1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提供實地實作經濟學互動式的學習</a:t>
            </a:r>
            <a:endParaRPr kumimoji="0" lang="en-US" altLang="zh-TW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我們不但將帶您經歷經濟專業有趣的冒險</a:t>
            </a:r>
            <a:endParaRPr kumimoji="0" lang="en-US" altLang="zh-TW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而且提供日月潭賞心悅目的旅遊享受</a:t>
            </a:r>
            <a:endParaRPr kumimoji="0" lang="en-US" altLang="zh-TW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全程參與者可提供教師研習時數</a:t>
            </a:r>
            <a:r>
              <a:rPr kumimoji="0" lang="en-US" altLang="zh-TW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6</a:t>
            </a: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小時</a:t>
            </a:r>
            <a:endParaRPr kumimoji="0" lang="en-US" altLang="zh-TW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</p:txBody>
      </p:sp>
      <p:pic>
        <p:nvPicPr>
          <p:cNvPr id="14341" name="img" descr="http://pics22.yamedia.tw/41/userfile/t/tokiorabbit/article_thumb/6712161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20706">
            <a:off x="8340725" y="2587625"/>
            <a:ext cx="3043238" cy="152717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2" name="img" descr="https://farm7.staticflickr.com/6180/6214569761_83b6e2b85f.jpg"/>
          <p:cNvPicPr>
            <a:picLocks noChangeAspect="1" noChangeArrowheads="1"/>
          </p:cNvPicPr>
          <p:nvPr/>
        </p:nvPicPr>
        <p:blipFill>
          <a:blip r:embed="rId5"/>
          <a:srcRect r="-128"/>
          <a:stretch>
            <a:fillRect/>
          </a:stretch>
        </p:blipFill>
        <p:spPr bwMode="auto">
          <a:xfrm rot="-609173">
            <a:off x="1179513" y="4921250"/>
            <a:ext cx="3089275" cy="149225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7190020" y="4375679"/>
            <a:ext cx="5001980" cy="394729"/>
          </a:xfrm>
          <a:prstGeom prst="rect">
            <a:avLst/>
          </a:prstGeom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精采的生活體驗</a:t>
            </a:r>
            <a:endParaRPr kumimoji="0" lang="en-US" altLang="zh-TW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經濟學熱情的邀約</a:t>
            </a:r>
            <a:endParaRPr kumimoji="0" lang="en-US" altLang="zh-TW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報名手腳要快喔</a:t>
            </a:r>
            <a:r>
              <a:rPr kumimoji="0" lang="en-US" altLang="zh-TW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oudy Stout" panose="0202090407030B020401" pitchFamily="18" charset="0"/>
                <a:ea typeface="+mn-ea"/>
              </a:rPr>
              <a:t>!</a:t>
            </a:r>
            <a:endParaRPr kumimoji="0" lang="zh-TW" altLang="en-US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oudy Stout" panose="0202090407030B020401" pitchFamily="18" charset="0"/>
              <a:ea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57850" y="2967038"/>
            <a:ext cx="8763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oudy Stout" panose="0202090407030B020401" pitchFamily="18" charset="0"/>
                <a:ea typeface="+mn-ea"/>
              </a:rPr>
              <a:t>的</a:t>
            </a:r>
            <a:endParaRPr kumimoji="0" lang="zh-TW" alt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</Words>
  <Application>Microsoft Office PowerPoint</Application>
  <PresentationFormat>自訂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Calibri</vt:lpstr>
      <vt:lpstr>新細明體</vt:lpstr>
      <vt:lpstr>Arial</vt:lpstr>
      <vt:lpstr>Calibri Light</vt:lpstr>
      <vt:lpstr>Microsoft YaHei</vt:lpstr>
      <vt:lpstr>Goudy Stout</vt:lpstr>
      <vt:lpstr>Office 佈景主題</vt:lpstr>
      <vt:lpstr>2015  精彩經濟學 暨大創新教學工作坊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黃嘉玲</dc:creator>
  <cp:lastModifiedBy>USER</cp:lastModifiedBy>
  <cp:revision>7</cp:revision>
  <cp:lastPrinted>2015-11-13T06:23:23Z</cp:lastPrinted>
  <dcterms:created xsi:type="dcterms:W3CDTF">2015-10-30T06:54:18Z</dcterms:created>
  <dcterms:modified xsi:type="dcterms:W3CDTF">2015-11-30T02:48:28Z</dcterms:modified>
</cp:coreProperties>
</file>